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 id="2147483655" r:id="rId3"/>
  </p:sldMasterIdLst>
  <p:notesMasterIdLst>
    <p:notesMasterId r:id="rId23"/>
  </p:notesMasterIdLst>
  <p:handoutMasterIdLst>
    <p:handoutMasterId r:id="rId24"/>
  </p:handoutMasterIdLst>
  <p:sldIdLst>
    <p:sldId id="256" r:id="rId4"/>
    <p:sldId id="259" r:id="rId5"/>
    <p:sldId id="272" r:id="rId6"/>
    <p:sldId id="273" r:id="rId7"/>
    <p:sldId id="274" r:id="rId8"/>
    <p:sldId id="275" r:id="rId9"/>
    <p:sldId id="258" r:id="rId10"/>
    <p:sldId id="257" r:id="rId11"/>
    <p:sldId id="260" r:id="rId12"/>
    <p:sldId id="261" r:id="rId13"/>
    <p:sldId id="262" r:id="rId14"/>
    <p:sldId id="263" r:id="rId15"/>
    <p:sldId id="264" r:id="rId16"/>
    <p:sldId id="265" r:id="rId17"/>
    <p:sldId id="266" r:id="rId18"/>
    <p:sldId id="268" r:id="rId19"/>
    <p:sldId id="269" r:id="rId20"/>
    <p:sldId id="270" r:id="rId21"/>
    <p:sldId id="271" r:id="rId2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532BD7-9087-49EF-9DA5-EEF26C0285A4}"/>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434516E-CBAE-463A-B7F6-CFED8BCB4DC5}"/>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10/31/2021 pm</a:t>
            </a:r>
          </a:p>
        </p:txBody>
      </p:sp>
      <p:sp>
        <p:nvSpPr>
          <p:cNvPr id="4" name="Footer Placeholder 3">
            <a:extLst>
              <a:ext uri="{FF2B5EF4-FFF2-40B4-BE49-F238E27FC236}">
                <a16:creationId xmlns:a16="http://schemas.microsoft.com/office/drawing/2014/main" id="{35DC791D-9A03-4DD9-866B-026419E57E33}"/>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5196411A-1708-4DAE-928F-FB1F9800466C}"/>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CF15EEF4-4105-478D-8D81-6648D50B312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56289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10/31/2021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BB608101-22A3-4B82-9030-EBF302A74DC3}" type="slidenum">
              <a:rPr lang="en-US" smtClean="0"/>
              <a:t>‹#›</a:t>
            </a:fld>
            <a:endParaRPr lang="en-US"/>
          </a:p>
        </p:txBody>
      </p:sp>
    </p:spTree>
    <p:extLst>
      <p:ext uri="{BB962C8B-B14F-4D97-AF65-F5344CB8AC3E}">
        <p14:creationId xmlns:p14="http://schemas.microsoft.com/office/powerpoint/2010/main" val="72170791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F9D3F6BA-1F7A-4B06-827E-7C7406A4247D}"/>
              </a:ext>
            </a:extLst>
          </p:cNvPr>
          <p:cNvGrpSpPr>
            <a:grpSpLocks/>
          </p:cNvGrpSpPr>
          <p:nvPr/>
        </p:nvGrpSpPr>
        <p:grpSpPr bwMode="auto">
          <a:xfrm>
            <a:off x="4716463" y="5345113"/>
            <a:ext cx="4427537" cy="1512887"/>
            <a:chOff x="2971" y="3367"/>
            <a:chExt cx="2789" cy="953"/>
          </a:xfrm>
        </p:grpSpPr>
        <p:sp>
          <p:nvSpPr>
            <p:cNvPr id="7171" name="Freeform 3">
              <a:extLst>
                <a:ext uri="{FF2B5EF4-FFF2-40B4-BE49-F238E27FC236}">
                  <a16:creationId xmlns:a16="http://schemas.microsoft.com/office/drawing/2014/main" id="{F1B1788E-3EBA-43EE-879E-CCAE3E243127}"/>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2" name="Freeform 4">
              <a:extLst>
                <a:ext uri="{FF2B5EF4-FFF2-40B4-BE49-F238E27FC236}">
                  <a16:creationId xmlns:a16="http://schemas.microsoft.com/office/drawing/2014/main" id="{6252A187-8237-4354-A5CD-3064B7A78AA1}"/>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3" name="Freeform 5">
              <a:extLst>
                <a:ext uri="{FF2B5EF4-FFF2-40B4-BE49-F238E27FC236}">
                  <a16:creationId xmlns:a16="http://schemas.microsoft.com/office/drawing/2014/main" id="{8ED1B604-CBBC-40F5-91C2-1D6688F798BD}"/>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4" name="Freeform 6">
              <a:extLst>
                <a:ext uri="{FF2B5EF4-FFF2-40B4-BE49-F238E27FC236}">
                  <a16:creationId xmlns:a16="http://schemas.microsoft.com/office/drawing/2014/main" id="{F4436F0F-4D04-457E-9197-4975C4EF6E5B}"/>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5" name="Freeform 7">
              <a:extLst>
                <a:ext uri="{FF2B5EF4-FFF2-40B4-BE49-F238E27FC236}">
                  <a16:creationId xmlns:a16="http://schemas.microsoft.com/office/drawing/2014/main" id="{0D57BD73-E15A-4D69-92A7-98CBBD45F21E}"/>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6" name="Freeform 8">
              <a:extLst>
                <a:ext uri="{FF2B5EF4-FFF2-40B4-BE49-F238E27FC236}">
                  <a16:creationId xmlns:a16="http://schemas.microsoft.com/office/drawing/2014/main" id="{12B63D7C-D498-4356-8811-90FED1F44563}"/>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7" name="Freeform 9">
              <a:extLst>
                <a:ext uri="{FF2B5EF4-FFF2-40B4-BE49-F238E27FC236}">
                  <a16:creationId xmlns:a16="http://schemas.microsoft.com/office/drawing/2014/main" id="{B86AC0B0-BCAD-4B52-994D-ED5C59F851D6}"/>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8" name="Freeform 10">
              <a:extLst>
                <a:ext uri="{FF2B5EF4-FFF2-40B4-BE49-F238E27FC236}">
                  <a16:creationId xmlns:a16="http://schemas.microsoft.com/office/drawing/2014/main" id="{8FCD30DF-1F9B-445D-B6C0-F1A86F96F340}"/>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79" name="Freeform 11">
              <a:extLst>
                <a:ext uri="{FF2B5EF4-FFF2-40B4-BE49-F238E27FC236}">
                  <a16:creationId xmlns:a16="http://schemas.microsoft.com/office/drawing/2014/main" id="{640750D1-7826-4B08-9124-648493987F76}"/>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0" name="Freeform 12">
              <a:extLst>
                <a:ext uri="{FF2B5EF4-FFF2-40B4-BE49-F238E27FC236}">
                  <a16:creationId xmlns:a16="http://schemas.microsoft.com/office/drawing/2014/main" id="{1CAE0C01-279B-4CD0-A9A0-608845AB2AFD}"/>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1" name="Freeform 13">
              <a:extLst>
                <a:ext uri="{FF2B5EF4-FFF2-40B4-BE49-F238E27FC236}">
                  <a16:creationId xmlns:a16="http://schemas.microsoft.com/office/drawing/2014/main" id="{AA2192A1-7940-4EEF-925A-D95C5DCD2C6B}"/>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2" name="Freeform 14">
              <a:extLst>
                <a:ext uri="{FF2B5EF4-FFF2-40B4-BE49-F238E27FC236}">
                  <a16:creationId xmlns:a16="http://schemas.microsoft.com/office/drawing/2014/main" id="{4471F79B-6C14-4084-838D-08277B1E7CCD}"/>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3" name="Freeform 15">
              <a:extLst>
                <a:ext uri="{FF2B5EF4-FFF2-40B4-BE49-F238E27FC236}">
                  <a16:creationId xmlns:a16="http://schemas.microsoft.com/office/drawing/2014/main" id="{E28592E5-2515-4301-88BA-4F1C7069CC50}"/>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4" name="Freeform 16">
              <a:extLst>
                <a:ext uri="{FF2B5EF4-FFF2-40B4-BE49-F238E27FC236}">
                  <a16:creationId xmlns:a16="http://schemas.microsoft.com/office/drawing/2014/main" id="{8E7D4585-CF7E-4119-9105-D35B6155D167}"/>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7185" name="Freeform 17">
              <a:extLst>
                <a:ext uri="{FF2B5EF4-FFF2-40B4-BE49-F238E27FC236}">
                  <a16:creationId xmlns:a16="http://schemas.microsoft.com/office/drawing/2014/main" id="{D4164F22-9551-4631-9051-027B820EB1AB}"/>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7186" name="Rectangle 18">
            <a:extLst>
              <a:ext uri="{FF2B5EF4-FFF2-40B4-BE49-F238E27FC236}">
                <a16:creationId xmlns:a16="http://schemas.microsoft.com/office/drawing/2014/main" id="{D450E259-5936-45B3-9F59-D8E901E4C2CE}"/>
              </a:ext>
            </a:extLst>
          </p:cNvPr>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a:t>Click to edit Master title style</a:t>
            </a:r>
          </a:p>
        </p:txBody>
      </p:sp>
      <p:sp>
        <p:nvSpPr>
          <p:cNvPr id="7187" name="Rectangle 19">
            <a:extLst>
              <a:ext uri="{FF2B5EF4-FFF2-40B4-BE49-F238E27FC236}">
                <a16:creationId xmlns:a16="http://schemas.microsoft.com/office/drawing/2014/main" id="{C145DD78-4B24-4500-A213-2BA54D393F54}"/>
              </a:ext>
            </a:extLst>
          </p:cNvPr>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7188" name="Rectangle 20">
            <a:extLst>
              <a:ext uri="{FF2B5EF4-FFF2-40B4-BE49-F238E27FC236}">
                <a16:creationId xmlns:a16="http://schemas.microsoft.com/office/drawing/2014/main" id="{FA1F5EB1-E514-4202-B625-7799E49795EB}"/>
              </a:ext>
            </a:extLst>
          </p:cNvPr>
          <p:cNvSpPr>
            <a:spLocks noGrp="1" noChangeArrowheads="1"/>
          </p:cNvSpPr>
          <p:nvPr>
            <p:ph type="dt" sz="quarter" idx="2"/>
          </p:nvPr>
        </p:nvSpPr>
        <p:spPr/>
        <p:txBody>
          <a:bodyPr/>
          <a:lstStyle>
            <a:lvl1pPr>
              <a:defRPr/>
            </a:lvl1pPr>
          </a:lstStyle>
          <a:p>
            <a:endParaRPr lang="en-US" altLang="en-US"/>
          </a:p>
        </p:txBody>
      </p:sp>
      <p:sp>
        <p:nvSpPr>
          <p:cNvPr id="7189" name="Rectangle 21">
            <a:extLst>
              <a:ext uri="{FF2B5EF4-FFF2-40B4-BE49-F238E27FC236}">
                <a16:creationId xmlns:a16="http://schemas.microsoft.com/office/drawing/2014/main" id="{B53928C7-8674-4A88-B4DB-D1E422B0AAA4}"/>
              </a:ext>
            </a:extLst>
          </p:cNvPr>
          <p:cNvSpPr>
            <a:spLocks noGrp="1" noChangeArrowheads="1"/>
          </p:cNvSpPr>
          <p:nvPr>
            <p:ph type="ftr" sz="quarter" idx="3"/>
          </p:nvPr>
        </p:nvSpPr>
        <p:spPr/>
        <p:txBody>
          <a:bodyPr/>
          <a:lstStyle>
            <a:lvl1pPr>
              <a:defRPr/>
            </a:lvl1pPr>
          </a:lstStyle>
          <a:p>
            <a:endParaRPr lang="en-US" altLang="en-US"/>
          </a:p>
        </p:txBody>
      </p:sp>
      <p:sp>
        <p:nvSpPr>
          <p:cNvPr id="7190" name="Rectangle 22">
            <a:extLst>
              <a:ext uri="{FF2B5EF4-FFF2-40B4-BE49-F238E27FC236}">
                <a16:creationId xmlns:a16="http://schemas.microsoft.com/office/drawing/2014/main" id="{269901E0-8BA7-4517-AC8E-3D334DC4A487}"/>
              </a:ext>
            </a:extLst>
          </p:cNvPr>
          <p:cNvSpPr>
            <a:spLocks noGrp="1" noChangeArrowheads="1"/>
          </p:cNvSpPr>
          <p:nvPr>
            <p:ph type="sldNum" sz="quarter" idx="4"/>
          </p:nvPr>
        </p:nvSpPr>
        <p:spPr/>
        <p:txBody>
          <a:bodyPr/>
          <a:lstStyle>
            <a:lvl1pPr>
              <a:defRPr/>
            </a:lvl1pPr>
          </a:lstStyle>
          <a:p>
            <a:fld id="{B988EB41-CFEF-4672-A0FB-2593C2B53D0C}" type="slidenum">
              <a:rPr lang="en-US" altLang="en-US"/>
              <a:pPr/>
              <a:t>‹#›</a:t>
            </a:fld>
            <a:endParaRPr lang="en-US" altLang="en-US"/>
          </a:p>
        </p:txBody>
      </p:sp>
    </p:spTree>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7B2-25F3-4789-B689-A960EC6250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A36D30-530C-4FAC-83B2-A990266D7B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1EFBD-822C-42E8-9414-714CA65875C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7D29D97-9DB8-4888-BD93-D912FAC9BB9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FB0A478-A2B9-4D90-B761-6801D41945ED}"/>
              </a:ext>
            </a:extLst>
          </p:cNvPr>
          <p:cNvSpPr>
            <a:spLocks noGrp="1"/>
          </p:cNvSpPr>
          <p:nvPr>
            <p:ph type="sldNum" sz="quarter" idx="12"/>
          </p:nvPr>
        </p:nvSpPr>
        <p:spPr/>
        <p:txBody>
          <a:bodyPr/>
          <a:lstStyle>
            <a:lvl1pPr>
              <a:defRPr/>
            </a:lvl1pPr>
          </a:lstStyle>
          <a:p>
            <a:fld id="{6F45911C-B96F-4C5F-BD21-EE140FB6EE95}" type="slidenum">
              <a:rPr lang="en-US" altLang="en-US"/>
              <a:pPr/>
              <a:t>‹#›</a:t>
            </a:fld>
            <a:endParaRPr lang="en-US" altLang="en-US"/>
          </a:p>
        </p:txBody>
      </p:sp>
    </p:spTree>
    <p:extLst>
      <p:ext uri="{BB962C8B-B14F-4D97-AF65-F5344CB8AC3E}">
        <p14:creationId xmlns:p14="http://schemas.microsoft.com/office/powerpoint/2010/main" val="2966074497"/>
      </p:ext>
    </p:extLst>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14BE6C-B57C-4BFA-A16F-A5322B1AFA45}"/>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ED973-5B63-4988-864D-B89A4FB7CF92}"/>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F178B-9555-40C5-A2DB-695D8BEDFBC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1643133-D9C5-4277-9358-05BB65C5059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287DB3-91C4-43D8-93CA-DDECB091B5E1}"/>
              </a:ext>
            </a:extLst>
          </p:cNvPr>
          <p:cNvSpPr>
            <a:spLocks noGrp="1"/>
          </p:cNvSpPr>
          <p:nvPr>
            <p:ph type="sldNum" sz="quarter" idx="12"/>
          </p:nvPr>
        </p:nvSpPr>
        <p:spPr/>
        <p:txBody>
          <a:bodyPr/>
          <a:lstStyle>
            <a:lvl1pPr>
              <a:defRPr/>
            </a:lvl1pPr>
          </a:lstStyle>
          <a:p>
            <a:fld id="{923C6615-96DB-43B6-9E06-9E7F95A8EF99}" type="slidenum">
              <a:rPr lang="en-US" altLang="en-US"/>
              <a:pPr/>
              <a:t>‹#›</a:t>
            </a:fld>
            <a:endParaRPr lang="en-US" altLang="en-US"/>
          </a:p>
        </p:txBody>
      </p:sp>
    </p:spTree>
    <p:extLst>
      <p:ext uri="{BB962C8B-B14F-4D97-AF65-F5344CB8AC3E}">
        <p14:creationId xmlns:p14="http://schemas.microsoft.com/office/powerpoint/2010/main" val="1051086089"/>
      </p:ext>
    </p:extLst>
  </p:cSld>
  <p:clrMapOvr>
    <a:masterClrMapping/>
  </p:clrMapOvr>
  <p:transition spd="slow">
    <p:cut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56F1E5D6-1A4B-41C4-B8FF-F3698869D917}"/>
              </a:ext>
            </a:extLst>
          </p:cNvPr>
          <p:cNvGrpSpPr>
            <a:grpSpLocks/>
          </p:cNvGrpSpPr>
          <p:nvPr/>
        </p:nvGrpSpPr>
        <p:grpSpPr bwMode="auto">
          <a:xfrm>
            <a:off x="0" y="1422400"/>
            <a:ext cx="9147175" cy="5435600"/>
            <a:chOff x="0" y="896"/>
            <a:chExt cx="5762" cy="3424"/>
          </a:xfrm>
        </p:grpSpPr>
        <p:grpSp>
          <p:nvGrpSpPr>
            <p:cNvPr id="13315" name="Group 3">
              <a:extLst>
                <a:ext uri="{FF2B5EF4-FFF2-40B4-BE49-F238E27FC236}">
                  <a16:creationId xmlns:a16="http://schemas.microsoft.com/office/drawing/2014/main" id="{29B76472-3B1F-45A6-A635-9A3EAC46C6F6}"/>
                </a:ext>
              </a:extLst>
            </p:cNvPr>
            <p:cNvGrpSpPr>
              <a:grpSpLocks/>
            </p:cNvGrpSpPr>
            <p:nvPr userDrawn="1"/>
          </p:nvGrpSpPr>
          <p:grpSpPr bwMode="auto">
            <a:xfrm>
              <a:off x="20" y="896"/>
              <a:ext cx="5742" cy="3424"/>
              <a:chOff x="20" y="896"/>
              <a:chExt cx="5742" cy="3424"/>
            </a:xfrm>
          </p:grpSpPr>
          <p:sp>
            <p:nvSpPr>
              <p:cNvPr id="13316" name="Freeform 4">
                <a:extLst>
                  <a:ext uri="{FF2B5EF4-FFF2-40B4-BE49-F238E27FC236}">
                    <a16:creationId xmlns:a16="http://schemas.microsoft.com/office/drawing/2014/main" id="{58987EED-02E7-448E-8C07-B307CA7A43AF}"/>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7" name="Freeform 5">
                <a:extLst>
                  <a:ext uri="{FF2B5EF4-FFF2-40B4-BE49-F238E27FC236}">
                    <a16:creationId xmlns:a16="http://schemas.microsoft.com/office/drawing/2014/main" id="{B7245153-FC30-4ADA-8621-01731C80E6EF}"/>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8" name="Freeform 6">
                <a:extLst>
                  <a:ext uri="{FF2B5EF4-FFF2-40B4-BE49-F238E27FC236}">
                    <a16:creationId xmlns:a16="http://schemas.microsoft.com/office/drawing/2014/main" id="{A03625C0-40E9-4713-850B-2D0DB431C6C7}"/>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19" name="Freeform 7">
                <a:extLst>
                  <a:ext uri="{FF2B5EF4-FFF2-40B4-BE49-F238E27FC236}">
                    <a16:creationId xmlns:a16="http://schemas.microsoft.com/office/drawing/2014/main" id="{1B765649-CE20-4CEC-A5AE-38C86D1BE8B7}"/>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0" name="Freeform 8">
                <a:extLst>
                  <a:ext uri="{FF2B5EF4-FFF2-40B4-BE49-F238E27FC236}">
                    <a16:creationId xmlns:a16="http://schemas.microsoft.com/office/drawing/2014/main" id="{90F63C79-5EAE-4842-88CD-FFB72A382175}"/>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1" name="Freeform 9">
                <a:extLst>
                  <a:ext uri="{FF2B5EF4-FFF2-40B4-BE49-F238E27FC236}">
                    <a16:creationId xmlns:a16="http://schemas.microsoft.com/office/drawing/2014/main" id="{091FE580-AFFB-4343-8851-73BB5494CE53}"/>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2" name="Freeform 10">
                <a:extLst>
                  <a:ext uri="{FF2B5EF4-FFF2-40B4-BE49-F238E27FC236}">
                    <a16:creationId xmlns:a16="http://schemas.microsoft.com/office/drawing/2014/main" id="{0E3A6864-2C30-4C72-B0DE-7D470A4B8958}"/>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3" name="Freeform 11">
                <a:extLst>
                  <a:ext uri="{FF2B5EF4-FFF2-40B4-BE49-F238E27FC236}">
                    <a16:creationId xmlns:a16="http://schemas.microsoft.com/office/drawing/2014/main" id="{0185652E-4EA2-4D2B-A3C1-E643F76270D9}"/>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4" name="Freeform 12">
                <a:extLst>
                  <a:ext uri="{FF2B5EF4-FFF2-40B4-BE49-F238E27FC236}">
                    <a16:creationId xmlns:a16="http://schemas.microsoft.com/office/drawing/2014/main" id="{03F99CBF-8084-4FC9-843E-EBE9130F4D12}"/>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5" name="Freeform 13">
                <a:extLst>
                  <a:ext uri="{FF2B5EF4-FFF2-40B4-BE49-F238E27FC236}">
                    <a16:creationId xmlns:a16="http://schemas.microsoft.com/office/drawing/2014/main" id="{84A2B53A-F87C-41DF-9EE8-F2E49104207D}"/>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6" name="Freeform 14">
                <a:extLst>
                  <a:ext uri="{FF2B5EF4-FFF2-40B4-BE49-F238E27FC236}">
                    <a16:creationId xmlns:a16="http://schemas.microsoft.com/office/drawing/2014/main" id="{14354A07-A200-4E0A-92F2-26FA9B5F857B}"/>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7" name="Freeform 15">
                <a:extLst>
                  <a:ext uri="{FF2B5EF4-FFF2-40B4-BE49-F238E27FC236}">
                    <a16:creationId xmlns:a16="http://schemas.microsoft.com/office/drawing/2014/main" id="{083AD90E-6675-46EA-B3AD-BEDD1768FDB9}"/>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328" name="Freeform 16">
                <a:extLst>
                  <a:ext uri="{FF2B5EF4-FFF2-40B4-BE49-F238E27FC236}">
                    <a16:creationId xmlns:a16="http://schemas.microsoft.com/office/drawing/2014/main" id="{C0C44194-15C4-4AC0-8611-96A13CADAECB}"/>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3329" name="Group 17">
              <a:extLst>
                <a:ext uri="{FF2B5EF4-FFF2-40B4-BE49-F238E27FC236}">
                  <a16:creationId xmlns:a16="http://schemas.microsoft.com/office/drawing/2014/main" id="{E925046C-378A-4F95-8962-B66CF77E1B67}"/>
                </a:ext>
              </a:extLst>
            </p:cNvPr>
            <p:cNvGrpSpPr>
              <a:grpSpLocks/>
            </p:cNvGrpSpPr>
            <p:nvPr userDrawn="1"/>
          </p:nvGrpSpPr>
          <p:grpSpPr bwMode="auto">
            <a:xfrm>
              <a:off x="0" y="2291"/>
              <a:ext cx="1385" cy="1702"/>
              <a:chOff x="0" y="2291"/>
              <a:chExt cx="1385" cy="1702"/>
            </a:xfrm>
          </p:grpSpPr>
          <p:sp>
            <p:nvSpPr>
              <p:cNvPr id="13330" name="Rectangle 18">
                <a:extLst>
                  <a:ext uri="{FF2B5EF4-FFF2-40B4-BE49-F238E27FC236}">
                    <a16:creationId xmlns:a16="http://schemas.microsoft.com/office/drawing/2014/main" id="{58455330-2304-4985-BBCD-F4863DCC66E5}"/>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Rectangle 19">
                <a:extLst>
                  <a:ext uri="{FF2B5EF4-FFF2-40B4-BE49-F238E27FC236}">
                    <a16:creationId xmlns:a16="http://schemas.microsoft.com/office/drawing/2014/main" id="{2531662F-743F-4908-B3C8-8753622839F1}"/>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Rectangle 20">
                <a:extLst>
                  <a:ext uri="{FF2B5EF4-FFF2-40B4-BE49-F238E27FC236}">
                    <a16:creationId xmlns:a16="http://schemas.microsoft.com/office/drawing/2014/main" id="{D74BADC5-ED45-4253-9DE1-B5C605EAA705}"/>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Rectangle 21">
                <a:extLst>
                  <a:ext uri="{FF2B5EF4-FFF2-40B4-BE49-F238E27FC236}">
                    <a16:creationId xmlns:a16="http://schemas.microsoft.com/office/drawing/2014/main" id="{71485985-A647-43A7-8258-8B3CE6C93EA6}"/>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Rectangle 22">
                <a:extLst>
                  <a:ext uri="{FF2B5EF4-FFF2-40B4-BE49-F238E27FC236}">
                    <a16:creationId xmlns:a16="http://schemas.microsoft.com/office/drawing/2014/main" id="{94BE6C3A-5DFA-4CE9-875C-3E4D0FC55C99}"/>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Rectangle 23">
                <a:extLst>
                  <a:ext uri="{FF2B5EF4-FFF2-40B4-BE49-F238E27FC236}">
                    <a16:creationId xmlns:a16="http://schemas.microsoft.com/office/drawing/2014/main" id="{B694C41F-A7C4-49DF-BAC3-322BB191548F}"/>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6" name="Rectangle 24">
                <a:extLst>
                  <a:ext uri="{FF2B5EF4-FFF2-40B4-BE49-F238E27FC236}">
                    <a16:creationId xmlns:a16="http://schemas.microsoft.com/office/drawing/2014/main" id="{9B9D8AB4-7619-43FA-8668-8C8FAB052825}"/>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Rectangle 25">
                <a:extLst>
                  <a:ext uri="{FF2B5EF4-FFF2-40B4-BE49-F238E27FC236}">
                    <a16:creationId xmlns:a16="http://schemas.microsoft.com/office/drawing/2014/main" id="{4699C897-60B2-4750-9DA9-ADBAE5F30584}"/>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Rectangle 26">
                <a:extLst>
                  <a:ext uri="{FF2B5EF4-FFF2-40B4-BE49-F238E27FC236}">
                    <a16:creationId xmlns:a16="http://schemas.microsoft.com/office/drawing/2014/main" id="{D4CD2AC8-9AF2-48D6-8600-B187E56179DA}"/>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Rectangle 27">
                <a:extLst>
                  <a:ext uri="{FF2B5EF4-FFF2-40B4-BE49-F238E27FC236}">
                    <a16:creationId xmlns:a16="http://schemas.microsoft.com/office/drawing/2014/main" id="{312B48CA-E880-4A94-84C4-53665DDC295F}"/>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Rectangle 28">
                <a:extLst>
                  <a:ext uri="{FF2B5EF4-FFF2-40B4-BE49-F238E27FC236}">
                    <a16:creationId xmlns:a16="http://schemas.microsoft.com/office/drawing/2014/main" id="{9457507E-F0F0-4B29-9B1E-512CEC919730}"/>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Rectangle 29">
                <a:extLst>
                  <a:ext uri="{FF2B5EF4-FFF2-40B4-BE49-F238E27FC236}">
                    <a16:creationId xmlns:a16="http://schemas.microsoft.com/office/drawing/2014/main" id="{6F5E43CF-8DD0-4F8E-B31F-F45208675591}"/>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Rectangle 30">
                <a:extLst>
                  <a:ext uri="{FF2B5EF4-FFF2-40B4-BE49-F238E27FC236}">
                    <a16:creationId xmlns:a16="http://schemas.microsoft.com/office/drawing/2014/main" id="{FAD1C160-C2FA-480C-B0C2-C3CCAB41AF06}"/>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Rectangle 31">
                <a:extLst>
                  <a:ext uri="{FF2B5EF4-FFF2-40B4-BE49-F238E27FC236}">
                    <a16:creationId xmlns:a16="http://schemas.microsoft.com/office/drawing/2014/main" id="{C665D9B8-990B-4575-8574-3A30839A4BA5}"/>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Rectangle 32">
                <a:extLst>
                  <a:ext uri="{FF2B5EF4-FFF2-40B4-BE49-F238E27FC236}">
                    <a16:creationId xmlns:a16="http://schemas.microsoft.com/office/drawing/2014/main" id="{55A6F0BB-416F-4AAB-9765-DBA9E11FFCAE}"/>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Rectangle 33">
                <a:extLst>
                  <a:ext uri="{FF2B5EF4-FFF2-40B4-BE49-F238E27FC236}">
                    <a16:creationId xmlns:a16="http://schemas.microsoft.com/office/drawing/2014/main" id="{E01B729A-1C1D-4BFD-9ADD-4896807D380A}"/>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Rectangle 34">
                <a:extLst>
                  <a:ext uri="{FF2B5EF4-FFF2-40B4-BE49-F238E27FC236}">
                    <a16:creationId xmlns:a16="http://schemas.microsoft.com/office/drawing/2014/main" id="{37AC89E3-A28F-45D2-A94F-9995E5D933C7}"/>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Rectangle 35">
                <a:extLst>
                  <a:ext uri="{FF2B5EF4-FFF2-40B4-BE49-F238E27FC236}">
                    <a16:creationId xmlns:a16="http://schemas.microsoft.com/office/drawing/2014/main" id="{B1C3A712-577E-4CC5-98D9-724C24479FC9}"/>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8" name="Rectangle 36">
                <a:extLst>
                  <a:ext uri="{FF2B5EF4-FFF2-40B4-BE49-F238E27FC236}">
                    <a16:creationId xmlns:a16="http://schemas.microsoft.com/office/drawing/2014/main" id="{4ADC723A-CC8E-4C84-AD6A-D84F794A6F77}"/>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9" name="Rectangle 37">
                <a:extLst>
                  <a:ext uri="{FF2B5EF4-FFF2-40B4-BE49-F238E27FC236}">
                    <a16:creationId xmlns:a16="http://schemas.microsoft.com/office/drawing/2014/main" id="{3C13BA7F-1B4E-4AB1-9931-7BB75D5BD39E}"/>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0" name="Rectangle 38">
                <a:extLst>
                  <a:ext uri="{FF2B5EF4-FFF2-40B4-BE49-F238E27FC236}">
                    <a16:creationId xmlns:a16="http://schemas.microsoft.com/office/drawing/2014/main" id="{11161F41-6B35-4E1E-9962-89291ED9E486}"/>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Rectangle 39">
                <a:extLst>
                  <a:ext uri="{FF2B5EF4-FFF2-40B4-BE49-F238E27FC236}">
                    <a16:creationId xmlns:a16="http://schemas.microsoft.com/office/drawing/2014/main" id="{1DA0C789-EB8F-4575-9D2C-42EE0CFB5323}"/>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2" name="Rectangle 40">
                <a:extLst>
                  <a:ext uri="{FF2B5EF4-FFF2-40B4-BE49-F238E27FC236}">
                    <a16:creationId xmlns:a16="http://schemas.microsoft.com/office/drawing/2014/main" id="{C11DB944-085F-46B3-8DA6-129DC2302B41}"/>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Rectangle 41">
                <a:extLst>
                  <a:ext uri="{FF2B5EF4-FFF2-40B4-BE49-F238E27FC236}">
                    <a16:creationId xmlns:a16="http://schemas.microsoft.com/office/drawing/2014/main" id="{CF000FEB-2F52-4FD8-83F6-4D8FF71897E7}"/>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4" name="Rectangle 42">
                <a:extLst>
                  <a:ext uri="{FF2B5EF4-FFF2-40B4-BE49-F238E27FC236}">
                    <a16:creationId xmlns:a16="http://schemas.microsoft.com/office/drawing/2014/main" id="{2F5DF9AF-8293-4910-A768-9173306874B4}"/>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5" name="Rectangle 43">
                <a:extLst>
                  <a:ext uri="{FF2B5EF4-FFF2-40B4-BE49-F238E27FC236}">
                    <a16:creationId xmlns:a16="http://schemas.microsoft.com/office/drawing/2014/main" id="{46D8381D-B5BE-44EB-BE25-790F9A166457}"/>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6" name="Rectangle 44">
                <a:extLst>
                  <a:ext uri="{FF2B5EF4-FFF2-40B4-BE49-F238E27FC236}">
                    <a16:creationId xmlns:a16="http://schemas.microsoft.com/office/drawing/2014/main" id="{66A3FB05-8E53-4F46-9FC9-C620BCA829D5}"/>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7" name="Rectangle 45">
                <a:extLst>
                  <a:ext uri="{FF2B5EF4-FFF2-40B4-BE49-F238E27FC236}">
                    <a16:creationId xmlns:a16="http://schemas.microsoft.com/office/drawing/2014/main" id="{FCEC3B71-B03C-4CA9-854A-8929DEEEEAE5}"/>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8" name="Rectangle 46">
                <a:extLst>
                  <a:ext uri="{FF2B5EF4-FFF2-40B4-BE49-F238E27FC236}">
                    <a16:creationId xmlns:a16="http://schemas.microsoft.com/office/drawing/2014/main" id="{7E0CC1E3-95E7-4047-9CDB-C46C66A46D58}"/>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9" name="Rectangle 47">
                <a:extLst>
                  <a:ext uri="{FF2B5EF4-FFF2-40B4-BE49-F238E27FC236}">
                    <a16:creationId xmlns:a16="http://schemas.microsoft.com/office/drawing/2014/main" id="{8D5CD06D-F781-46D0-838F-CED7D87D1349}"/>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0" name="Rectangle 48">
                <a:extLst>
                  <a:ext uri="{FF2B5EF4-FFF2-40B4-BE49-F238E27FC236}">
                    <a16:creationId xmlns:a16="http://schemas.microsoft.com/office/drawing/2014/main" id="{EC1F67B3-C78E-43E3-BA5E-706DEED14D57}"/>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1" name="Rectangle 49">
                <a:extLst>
                  <a:ext uri="{FF2B5EF4-FFF2-40B4-BE49-F238E27FC236}">
                    <a16:creationId xmlns:a16="http://schemas.microsoft.com/office/drawing/2014/main" id="{62E1BB08-BF4A-4A73-8FAF-3F00B4A6689F}"/>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2" name="Rectangle 50">
                <a:extLst>
                  <a:ext uri="{FF2B5EF4-FFF2-40B4-BE49-F238E27FC236}">
                    <a16:creationId xmlns:a16="http://schemas.microsoft.com/office/drawing/2014/main" id="{8DDAB335-14F8-4F43-8E89-FA9C18061ACC}"/>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3" name="Rectangle 51">
                <a:extLst>
                  <a:ext uri="{FF2B5EF4-FFF2-40B4-BE49-F238E27FC236}">
                    <a16:creationId xmlns:a16="http://schemas.microsoft.com/office/drawing/2014/main" id="{56FED065-BDD1-4165-935B-8C27D4743275}"/>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4" name="Rectangle 52">
                <a:extLst>
                  <a:ext uri="{FF2B5EF4-FFF2-40B4-BE49-F238E27FC236}">
                    <a16:creationId xmlns:a16="http://schemas.microsoft.com/office/drawing/2014/main" id="{EE163D7C-26F9-4E45-A16D-C78D88BA6975}"/>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5" name="Rectangle 53">
                <a:extLst>
                  <a:ext uri="{FF2B5EF4-FFF2-40B4-BE49-F238E27FC236}">
                    <a16:creationId xmlns:a16="http://schemas.microsoft.com/office/drawing/2014/main" id="{4FA10E05-EC35-4469-96B9-1DCAB4B61AE1}"/>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6" name="Rectangle 54">
                <a:extLst>
                  <a:ext uri="{FF2B5EF4-FFF2-40B4-BE49-F238E27FC236}">
                    <a16:creationId xmlns:a16="http://schemas.microsoft.com/office/drawing/2014/main" id="{FD981792-4264-4793-B356-939169B35D42}"/>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7" name="Rectangle 55">
                <a:extLst>
                  <a:ext uri="{FF2B5EF4-FFF2-40B4-BE49-F238E27FC236}">
                    <a16:creationId xmlns:a16="http://schemas.microsoft.com/office/drawing/2014/main" id="{EC29F7AC-06DB-41AC-87C9-12B1EF65E493}"/>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8" name="Rectangle 56">
                <a:extLst>
                  <a:ext uri="{FF2B5EF4-FFF2-40B4-BE49-F238E27FC236}">
                    <a16:creationId xmlns:a16="http://schemas.microsoft.com/office/drawing/2014/main" id="{89E3DB10-55EB-4D78-8E70-44C710223E55}"/>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9" name="Rectangle 57">
                <a:extLst>
                  <a:ext uri="{FF2B5EF4-FFF2-40B4-BE49-F238E27FC236}">
                    <a16:creationId xmlns:a16="http://schemas.microsoft.com/office/drawing/2014/main" id="{FDA538FB-E1C7-4668-AD35-46EDE97524F5}"/>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0" name="Rectangle 58">
                <a:extLst>
                  <a:ext uri="{FF2B5EF4-FFF2-40B4-BE49-F238E27FC236}">
                    <a16:creationId xmlns:a16="http://schemas.microsoft.com/office/drawing/2014/main" id="{AE432298-C2A1-4164-BC57-D2C65A821C74}"/>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1" name="Rectangle 59">
                <a:extLst>
                  <a:ext uri="{FF2B5EF4-FFF2-40B4-BE49-F238E27FC236}">
                    <a16:creationId xmlns:a16="http://schemas.microsoft.com/office/drawing/2014/main" id="{646F5D89-9BD5-4BE1-B467-19ED9D0894BF}"/>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2" name="Rectangle 60">
                <a:extLst>
                  <a:ext uri="{FF2B5EF4-FFF2-40B4-BE49-F238E27FC236}">
                    <a16:creationId xmlns:a16="http://schemas.microsoft.com/office/drawing/2014/main" id="{5FEB49F5-E4A1-4CB0-B755-9C5035FE9A93}"/>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3" name="Rectangle 61">
                <a:extLst>
                  <a:ext uri="{FF2B5EF4-FFF2-40B4-BE49-F238E27FC236}">
                    <a16:creationId xmlns:a16="http://schemas.microsoft.com/office/drawing/2014/main" id="{F6581EBA-E316-4C5C-919C-2D542384F4F2}"/>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4" name="Rectangle 62">
                <a:extLst>
                  <a:ext uri="{FF2B5EF4-FFF2-40B4-BE49-F238E27FC236}">
                    <a16:creationId xmlns:a16="http://schemas.microsoft.com/office/drawing/2014/main" id="{5067B553-FD5E-470F-BDDC-AC70A4A572DA}"/>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5" name="Rectangle 63">
                <a:extLst>
                  <a:ext uri="{FF2B5EF4-FFF2-40B4-BE49-F238E27FC236}">
                    <a16:creationId xmlns:a16="http://schemas.microsoft.com/office/drawing/2014/main" id="{91B89E77-459F-4EFB-9AF8-D43B861E6409}"/>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6" name="Rectangle 64">
                <a:extLst>
                  <a:ext uri="{FF2B5EF4-FFF2-40B4-BE49-F238E27FC236}">
                    <a16:creationId xmlns:a16="http://schemas.microsoft.com/office/drawing/2014/main" id="{D5D5838B-3B2B-4625-BBE8-ECF1747ABB84}"/>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7" name="Rectangle 65">
                <a:extLst>
                  <a:ext uri="{FF2B5EF4-FFF2-40B4-BE49-F238E27FC236}">
                    <a16:creationId xmlns:a16="http://schemas.microsoft.com/office/drawing/2014/main" id="{0AC5F9EA-7747-441A-9A22-3B02C6547508}"/>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8" name="Rectangle 66">
                <a:extLst>
                  <a:ext uri="{FF2B5EF4-FFF2-40B4-BE49-F238E27FC236}">
                    <a16:creationId xmlns:a16="http://schemas.microsoft.com/office/drawing/2014/main" id="{A3D3B9E1-5C83-48F3-BC60-B6F9CD28F2C9}"/>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9" name="Rectangle 67">
                <a:extLst>
                  <a:ext uri="{FF2B5EF4-FFF2-40B4-BE49-F238E27FC236}">
                    <a16:creationId xmlns:a16="http://schemas.microsoft.com/office/drawing/2014/main" id="{BFCCC693-2C0C-4A69-9EF2-25353661139A}"/>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0" name="Rectangle 68">
                <a:extLst>
                  <a:ext uri="{FF2B5EF4-FFF2-40B4-BE49-F238E27FC236}">
                    <a16:creationId xmlns:a16="http://schemas.microsoft.com/office/drawing/2014/main" id="{24E933E5-92A6-4719-9759-94071BD1865E}"/>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1" name="Rectangle 69">
                <a:extLst>
                  <a:ext uri="{FF2B5EF4-FFF2-40B4-BE49-F238E27FC236}">
                    <a16:creationId xmlns:a16="http://schemas.microsoft.com/office/drawing/2014/main" id="{1E3A45C5-FF61-4190-9D81-BF9A1828BFA2}"/>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2" name="Rectangle 70">
                <a:extLst>
                  <a:ext uri="{FF2B5EF4-FFF2-40B4-BE49-F238E27FC236}">
                    <a16:creationId xmlns:a16="http://schemas.microsoft.com/office/drawing/2014/main" id="{F6BA46BC-E4B3-445D-B134-8673BF368CEB}"/>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3" name="Rectangle 71">
                <a:extLst>
                  <a:ext uri="{FF2B5EF4-FFF2-40B4-BE49-F238E27FC236}">
                    <a16:creationId xmlns:a16="http://schemas.microsoft.com/office/drawing/2014/main" id="{4A9738DF-8954-4DEF-A892-24569C5CB6A0}"/>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4" name="Rectangle 72">
                <a:extLst>
                  <a:ext uri="{FF2B5EF4-FFF2-40B4-BE49-F238E27FC236}">
                    <a16:creationId xmlns:a16="http://schemas.microsoft.com/office/drawing/2014/main" id="{886450C3-4460-428E-9C70-E6CF893F2CF9}"/>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5" name="Rectangle 73">
                <a:extLst>
                  <a:ext uri="{FF2B5EF4-FFF2-40B4-BE49-F238E27FC236}">
                    <a16:creationId xmlns:a16="http://schemas.microsoft.com/office/drawing/2014/main" id="{03F90876-1AF2-4D2A-9029-4BE5C4B59558}"/>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6" name="Rectangle 74">
                <a:extLst>
                  <a:ext uri="{FF2B5EF4-FFF2-40B4-BE49-F238E27FC236}">
                    <a16:creationId xmlns:a16="http://schemas.microsoft.com/office/drawing/2014/main" id="{362440F4-BD0E-462C-AB8A-595A1FEE303B}"/>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7" name="Rectangle 75">
                <a:extLst>
                  <a:ext uri="{FF2B5EF4-FFF2-40B4-BE49-F238E27FC236}">
                    <a16:creationId xmlns:a16="http://schemas.microsoft.com/office/drawing/2014/main" id="{C75E5181-00A9-4755-A30C-A2711A80898B}"/>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8" name="Rectangle 76">
                <a:extLst>
                  <a:ext uri="{FF2B5EF4-FFF2-40B4-BE49-F238E27FC236}">
                    <a16:creationId xmlns:a16="http://schemas.microsoft.com/office/drawing/2014/main" id="{73A2DB49-E520-42A2-A0C8-314D31E62419}"/>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89" name="Rectangle 77">
                <a:extLst>
                  <a:ext uri="{FF2B5EF4-FFF2-40B4-BE49-F238E27FC236}">
                    <a16:creationId xmlns:a16="http://schemas.microsoft.com/office/drawing/2014/main" id="{23CC43A1-8896-4271-85C6-8A133DC0D23A}"/>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0" name="Rectangle 78">
                <a:extLst>
                  <a:ext uri="{FF2B5EF4-FFF2-40B4-BE49-F238E27FC236}">
                    <a16:creationId xmlns:a16="http://schemas.microsoft.com/office/drawing/2014/main" id="{0FC60A12-25AE-480D-B52B-06A43E566186}"/>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1" name="Rectangle 79">
                <a:extLst>
                  <a:ext uri="{FF2B5EF4-FFF2-40B4-BE49-F238E27FC236}">
                    <a16:creationId xmlns:a16="http://schemas.microsoft.com/office/drawing/2014/main" id="{F87A309C-E05B-497D-A89B-6F28AE564D43}"/>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2" name="Rectangle 80">
                <a:extLst>
                  <a:ext uri="{FF2B5EF4-FFF2-40B4-BE49-F238E27FC236}">
                    <a16:creationId xmlns:a16="http://schemas.microsoft.com/office/drawing/2014/main" id="{1556B917-9FE6-4E94-8AEA-EEC3CD5334ED}"/>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3" name="Freeform 81">
                <a:extLst>
                  <a:ext uri="{FF2B5EF4-FFF2-40B4-BE49-F238E27FC236}">
                    <a16:creationId xmlns:a16="http://schemas.microsoft.com/office/drawing/2014/main" id="{5273DAE4-673F-4DD7-BA6D-E3EC2DCEF716}"/>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94" name="Rectangle 82">
                <a:extLst>
                  <a:ext uri="{FF2B5EF4-FFF2-40B4-BE49-F238E27FC236}">
                    <a16:creationId xmlns:a16="http://schemas.microsoft.com/office/drawing/2014/main" id="{69BD5901-4A1A-4CB1-B133-E2C3340E4C68}"/>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5" name="Rectangle 83">
                <a:extLst>
                  <a:ext uri="{FF2B5EF4-FFF2-40B4-BE49-F238E27FC236}">
                    <a16:creationId xmlns:a16="http://schemas.microsoft.com/office/drawing/2014/main" id="{4E4A24D6-EB32-47A7-BC02-A9216EEFE0CC}"/>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6" name="Rectangle 84">
                <a:extLst>
                  <a:ext uri="{FF2B5EF4-FFF2-40B4-BE49-F238E27FC236}">
                    <a16:creationId xmlns:a16="http://schemas.microsoft.com/office/drawing/2014/main" id="{AA0ECE59-3DC9-4EB7-B28E-534AC4CA95AF}"/>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7" name="Rectangle 85">
                <a:extLst>
                  <a:ext uri="{FF2B5EF4-FFF2-40B4-BE49-F238E27FC236}">
                    <a16:creationId xmlns:a16="http://schemas.microsoft.com/office/drawing/2014/main" id="{F6B379AB-3D83-41DD-88DC-D87D7233249B}"/>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8" name="Rectangle 86">
                <a:extLst>
                  <a:ext uri="{FF2B5EF4-FFF2-40B4-BE49-F238E27FC236}">
                    <a16:creationId xmlns:a16="http://schemas.microsoft.com/office/drawing/2014/main" id="{45D2530B-22F3-4B36-8401-D296C8BD00FD}"/>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99" name="Rectangle 87">
                <a:extLst>
                  <a:ext uri="{FF2B5EF4-FFF2-40B4-BE49-F238E27FC236}">
                    <a16:creationId xmlns:a16="http://schemas.microsoft.com/office/drawing/2014/main" id="{D777B7C9-9E76-42D8-8AE9-A1E1CA0D588C}"/>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0" name="Rectangle 88">
                <a:extLst>
                  <a:ext uri="{FF2B5EF4-FFF2-40B4-BE49-F238E27FC236}">
                    <a16:creationId xmlns:a16="http://schemas.microsoft.com/office/drawing/2014/main" id="{12792CE4-8BE3-42C9-8C02-E890E203B27F}"/>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1" name="Rectangle 89">
                <a:extLst>
                  <a:ext uri="{FF2B5EF4-FFF2-40B4-BE49-F238E27FC236}">
                    <a16:creationId xmlns:a16="http://schemas.microsoft.com/office/drawing/2014/main" id="{DAB3E255-A1D0-4276-A505-615B40934F01}"/>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2" name="Rectangle 90">
                <a:extLst>
                  <a:ext uri="{FF2B5EF4-FFF2-40B4-BE49-F238E27FC236}">
                    <a16:creationId xmlns:a16="http://schemas.microsoft.com/office/drawing/2014/main" id="{4AA3106D-5113-444C-B42B-FB169AFAAB5B}"/>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3" name="Rectangle 91">
                <a:extLst>
                  <a:ext uri="{FF2B5EF4-FFF2-40B4-BE49-F238E27FC236}">
                    <a16:creationId xmlns:a16="http://schemas.microsoft.com/office/drawing/2014/main" id="{94289945-60B8-439E-B812-0741B2878011}"/>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4" name="Rectangle 92">
                <a:extLst>
                  <a:ext uri="{FF2B5EF4-FFF2-40B4-BE49-F238E27FC236}">
                    <a16:creationId xmlns:a16="http://schemas.microsoft.com/office/drawing/2014/main" id="{058B09C8-F085-40B8-ACAC-79657F5B0855}"/>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5" name="Rectangle 93">
                <a:extLst>
                  <a:ext uri="{FF2B5EF4-FFF2-40B4-BE49-F238E27FC236}">
                    <a16:creationId xmlns:a16="http://schemas.microsoft.com/office/drawing/2014/main" id="{BE41A370-83BE-454A-8FC8-350B32EF2918}"/>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6" name="Rectangle 94">
                <a:extLst>
                  <a:ext uri="{FF2B5EF4-FFF2-40B4-BE49-F238E27FC236}">
                    <a16:creationId xmlns:a16="http://schemas.microsoft.com/office/drawing/2014/main" id="{BD826BCC-3692-41F3-86B0-BCA521A3C3EA}"/>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7" name="Rectangle 95">
                <a:extLst>
                  <a:ext uri="{FF2B5EF4-FFF2-40B4-BE49-F238E27FC236}">
                    <a16:creationId xmlns:a16="http://schemas.microsoft.com/office/drawing/2014/main" id="{2E460D06-1F6F-474A-B427-855C433C9835}"/>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8" name="Rectangle 96">
                <a:extLst>
                  <a:ext uri="{FF2B5EF4-FFF2-40B4-BE49-F238E27FC236}">
                    <a16:creationId xmlns:a16="http://schemas.microsoft.com/office/drawing/2014/main" id="{3B14E51C-3E32-4A91-B99D-418A28A45DEA}"/>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09" name="Rectangle 97">
                <a:extLst>
                  <a:ext uri="{FF2B5EF4-FFF2-40B4-BE49-F238E27FC236}">
                    <a16:creationId xmlns:a16="http://schemas.microsoft.com/office/drawing/2014/main" id="{A17D8EB0-4277-4D8D-9966-C06256A0E9C3}"/>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0" name="Rectangle 98">
                <a:extLst>
                  <a:ext uri="{FF2B5EF4-FFF2-40B4-BE49-F238E27FC236}">
                    <a16:creationId xmlns:a16="http://schemas.microsoft.com/office/drawing/2014/main" id="{8CFB6811-8D48-4B41-AC9B-0B967383D23D}"/>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1" name="Rectangle 99">
                <a:extLst>
                  <a:ext uri="{FF2B5EF4-FFF2-40B4-BE49-F238E27FC236}">
                    <a16:creationId xmlns:a16="http://schemas.microsoft.com/office/drawing/2014/main" id="{02B5AE8B-9822-45AE-8633-CB989AA5311D}"/>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2" name="Rectangle 100">
                <a:extLst>
                  <a:ext uri="{FF2B5EF4-FFF2-40B4-BE49-F238E27FC236}">
                    <a16:creationId xmlns:a16="http://schemas.microsoft.com/office/drawing/2014/main" id="{A988D4BE-01CB-4EE7-9F8E-F23BE3650C03}"/>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3" name="Rectangle 101">
                <a:extLst>
                  <a:ext uri="{FF2B5EF4-FFF2-40B4-BE49-F238E27FC236}">
                    <a16:creationId xmlns:a16="http://schemas.microsoft.com/office/drawing/2014/main" id="{3CD16CF4-AB1A-411A-AE52-25F2BDE28048}"/>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4" name="Rectangle 102">
                <a:extLst>
                  <a:ext uri="{FF2B5EF4-FFF2-40B4-BE49-F238E27FC236}">
                    <a16:creationId xmlns:a16="http://schemas.microsoft.com/office/drawing/2014/main" id="{879E34BA-9267-4035-B1C2-AA390C85F948}"/>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 name="Rectangle 103">
                <a:extLst>
                  <a:ext uri="{FF2B5EF4-FFF2-40B4-BE49-F238E27FC236}">
                    <a16:creationId xmlns:a16="http://schemas.microsoft.com/office/drawing/2014/main" id="{A485F891-EDFE-40D0-9A14-E4FBABBA016F}"/>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6" name="Rectangle 104">
                <a:extLst>
                  <a:ext uri="{FF2B5EF4-FFF2-40B4-BE49-F238E27FC236}">
                    <a16:creationId xmlns:a16="http://schemas.microsoft.com/office/drawing/2014/main" id="{CA32F494-4625-4420-A2F6-F392A936DC1A}"/>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7" name="Rectangle 105">
                <a:extLst>
                  <a:ext uri="{FF2B5EF4-FFF2-40B4-BE49-F238E27FC236}">
                    <a16:creationId xmlns:a16="http://schemas.microsoft.com/office/drawing/2014/main" id="{BE23C4A1-3B25-4B45-839F-92429E69A777}"/>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8" name="Rectangle 106">
                <a:extLst>
                  <a:ext uri="{FF2B5EF4-FFF2-40B4-BE49-F238E27FC236}">
                    <a16:creationId xmlns:a16="http://schemas.microsoft.com/office/drawing/2014/main" id="{47CA5AA0-B40F-4B9D-BB54-3769FBFF10B5}"/>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9" name="Rectangle 107">
                <a:extLst>
                  <a:ext uri="{FF2B5EF4-FFF2-40B4-BE49-F238E27FC236}">
                    <a16:creationId xmlns:a16="http://schemas.microsoft.com/office/drawing/2014/main" id="{A3F3CEB4-B981-40C4-8C94-A29A19D3D5BB}"/>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0" name="Rectangle 108">
                <a:extLst>
                  <a:ext uri="{FF2B5EF4-FFF2-40B4-BE49-F238E27FC236}">
                    <a16:creationId xmlns:a16="http://schemas.microsoft.com/office/drawing/2014/main" id="{D0EA79B7-8EDB-4FFE-8E45-D737A242E58D}"/>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1" name="Rectangle 109">
                <a:extLst>
                  <a:ext uri="{FF2B5EF4-FFF2-40B4-BE49-F238E27FC236}">
                    <a16:creationId xmlns:a16="http://schemas.microsoft.com/office/drawing/2014/main" id="{CC830307-CC6B-46B7-9574-4DECFB1E5FED}"/>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2" name="Rectangle 110">
                <a:extLst>
                  <a:ext uri="{FF2B5EF4-FFF2-40B4-BE49-F238E27FC236}">
                    <a16:creationId xmlns:a16="http://schemas.microsoft.com/office/drawing/2014/main" id="{9AD0E830-B183-4442-B3EC-588D8BD4D567}"/>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3" name="Rectangle 111">
                <a:extLst>
                  <a:ext uri="{FF2B5EF4-FFF2-40B4-BE49-F238E27FC236}">
                    <a16:creationId xmlns:a16="http://schemas.microsoft.com/office/drawing/2014/main" id="{B8B47C78-6E98-4E78-9BD5-28D6661F9550}"/>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4" name="Rectangle 112">
                <a:extLst>
                  <a:ext uri="{FF2B5EF4-FFF2-40B4-BE49-F238E27FC236}">
                    <a16:creationId xmlns:a16="http://schemas.microsoft.com/office/drawing/2014/main" id="{425694B6-D0E4-4CDA-ABBE-32973D92E37E}"/>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5" name="Rectangle 113">
                <a:extLst>
                  <a:ext uri="{FF2B5EF4-FFF2-40B4-BE49-F238E27FC236}">
                    <a16:creationId xmlns:a16="http://schemas.microsoft.com/office/drawing/2014/main" id="{BFB0F645-1957-45F0-BEB1-CC807D1FE808}"/>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6" name="Rectangle 114">
                <a:extLst>
                  <a:ext uri="{FF2B5EF4-FFF2-40B4-BE49-F238E27FC236}">
                    <a16:creationId xmlns:a16="http://schemas.microsoft.com/office/drawing/2014/main" id="{DB69BA9C-45F0-4EE7-AB0E-83858C1A149A}"/>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7" name="Rectangle 115">
                <a:extLst>
                  <a:ext uri="{FF2B5EF4-FFF2-40B4-BE49-F238E27FC236}">
                    <a16:creationId xmlns:a16="http://schemas.microsoft.com/office/drawing/2014/main" id="{D98B30AA-C662-47AC-9B8B-70C65C84507D}"/>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8" name="Rectangle 116">
                <a:extLst>
                  <a:ext uri="{FF2B5EF4-FFF2-40B4-BE49-F238E27FC236}">
                    <a16:creationId xmlns:a16="http://schemas.microsoft.com/office/drawing/2014/main" id="{0075C4DB-683E-4AB4-81D1-BF84406775F2}"/>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29" name="Rectangle 117">
                <a:extLst>
                  <a:ext uri="{FF2B5EF4-FFF2-40B4-BE49-F238E27FC236}">
                    <a16:creationId xmlns:a16="http://schemas.microsoft.com/office/drawing/2014/main" id="{2EA4137D-6FE0-4E4B-A9DF-F7099E48F5FC}"/>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0" name="Rectangle 118">
                <a:extLst>
                  <a:ext uri="{FF2B5EF4-FFF2-40B4-BE49-F238E27FC236}">
                    <a16:creationId xmlns:a16="http://schemas.microsoft.com/office/drawing/2014/main" id="{20F84C76-C9F1-4D95-8E0B-588FE8F9EB5D}"/>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1" name="Rectangle 119">
                <a:extLst>
                  <a:ext uri="{FF2B5EF4-FFF2-40B4-BE49-F238E27FC236}">
                    <a16:creationId xmlns:a16="http://schemas.microsoft.com/office/drawing/2014/main" id="{B5895125-5555-4CFD-922F-3746E1680B10}"/>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2" name="Rectangle 120">
                <a:extLst>
                  <a:ext uri="{FF2B5EF4-FFF2-40B4-BE49-F238E27FC236}">
                    <a16:creationId xmlns:a16="http://schemas.microsoft.com/office/drawing/2014/main" id="{C7118AF3-2EE2-465D-929C-309E55FAFCA3}"/>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3" name="Rectangle 121">
                <a:extLst>
                  <a:ext uri="{FF2B5EF4-FFF2-40B4-BE49-F238E27FC236}">
                    <a16:creationId xmlns:a16="http://schemas.microsoft.com/office/drawing/2014/main" id="{3F6A2BBA-0AB4-4423-B555-DA888A481C76}"/>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4" name="Rectangle 122">
                <a:extLst>
                  <a:ext uri="{FF2B5EF4-FFF2-40B4-BE49-F238E27FC236}">
                    <a16:creationId xmlns:a16="http://schemas.microsoft.com/office/drawing/2014/main" id="{ED186C2A-FFA7-46DD-A5B4-C1781DBB5E4E}"/>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5" name="Rectangle 123">
                <a:extLst>
                  <a:ext uri="{FF2B5EF4-FFF2-40B4-BE49-F238E27FC236}">
                    <a16:creationId xmlns:a16="http://schemas.microsoft.com/office/drawing/2014/main" id="{A0AE3423-C6D4-4C69-91AD-02606D9B313C}"/>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6" name="Rectangle 124">
                <a:extLst>
                  <a:ext uri="{FF2B5EF4-FFF2-40B4-BE49-F238E27FC236}">
                    <a16:creationId xmlns:a16="http://schemas.microsoft.com/office/drawing/2014/main" id="{913194EF-94DB-4329-B1F4-30CDDB01E823}"/>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7" name="Rectangle 125">
                <a:extLst>
                  <a:ext uri="{FF2B5EF4-FFF2-40B4-BE49-F238E27FC236}">
                    <a16:creationId xmlns:a16="http://schemas.microsoft.com/office/drawing/2014/main" id="{0A79EC87-DCC2-421D-AC93-DE20BAEDD836}"/>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8" name="Rectangle 126">
                <a:extLst>
                  <a:ext uri="{FF2B5EF4-FFF2-40B4-BE49-F238E27FC236}">
                    <a16:creationId xmlns:a16="http://schemas.microsoft.com/office/drawing/2014/main" id="{8EF4B497-D91C-4013-A655-DC386BD1D6C2}"/>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39" name="Rectangle 127">
                <a:extLst>
                  <a:ext uri="{FF2B5EF4-FFF2-40B4-BE49-F238E27FC236}">
                    <a16:creationId xmlns:a16="http://schemas.microsoft.com/office/drawing/2014/main" id="{B75E1473-5CA0-485A-8EF4-86AF8DB67CBE}"/>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0" name="Rectangle 128">
                <a:extLst>
                  <a:ext uri="{FF2B5EF4-FFF2-40B4-BE49-F238E27FC236}">
                    <a16:creationId xmlns:a16="http://schemas.microsoft.com/office/drawing/2014/main" id="{E36AAC60-79E9-4F34-B23E-CCD36E461D60}"/>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1" name="Rectangle 129">
                <a:extLst>
                  <a:ext uri="{FF2B5EF4-FFF2-40B4-BE49-F238E27FC236}">
                    <a16:creationId xmlns:a16="http://schemas.microsoft.com/office/drawing/2014/main" id="{386EC000-E9FB-428B-BACA-A8C5371E04D2}"/>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2" name="Rectangle 130">
                <a:extLst>
                  <a:ext uri="{FF2B5EF4-FFF2-40B4-BE49-F238E27FC236}">
                    <a16:creationId xmlns:a16="http://schemas.microsoft.com/office/drawing/2014/main" id="{CC475CB1-CD51-447F-8D9E-DD756B565E66}"/>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3" name="Rectangle 131">
                <a:extLst>
                  <a:ext uri="{FF2B5EF4-FFF2-40B4-BE49-F238E27FC236}">
                    <a16:creationId xmlns:a16="http://schemas.microsoft.com/office/drawing/2014/main" id="{6B25BFA5-0BC3-4FA6-8444-418EE2B0992D}"/>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4" name="Rectangle 132">
                <a:extLst>
                  <a:ext uri="{FF2B5EF4-FFF2-40B4-BE49-F238E27FC236}">
                    <a16:creationId xmlns:a16="http://schemas.microsoft.com/office/drawing/2014/main" id="{4FBEA4F4-328D-4BF4-8F41-CBAF6FF2B16B}"/>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5" name="Rectangle 133">
                <a:extLst>
                  <a:ext uri="{FF2B5EF4-FFF2-40B4-BE49-F238E27FC236}">
                    <a16:creationId xmlns:a16="http://schemas.microsoft.com/office/drawing/2014/main" id="{0C90B0FC-B6B4-4447-8DBA-22349228347A}"/>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6" name="Rectangle 134">
                <a:extLst>
                  <a:ext uri="{FF2B5EF4-FFF2-40B4-BE49-F238E27FC236}">
                    <a16:creationId xmlns:a16="http://schemas.microsoft.com/office/drawing/2014/main" id="{300981C6-4190-4368-AF69-993649FDEA97}"/>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7" name="Rectangle 135">
                <a:extLst>
                  <a:ext uri="{FF2B5EF4-FFF2-40B4-BE49-F238E27FC236}">
                    <a16:creationId xmlns:a16="http://schemas.microsoft.com/office/drawing/2014/main" id="{5BA3B8B8-5348-4A35-87D2-46EA4950DB91}"/>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8" name="Rectangle 136">
                <a:extLst>
                  <a:ext uri="{FF2B5EF4-FFF2-40B4-BE49-F238E27FC236}">
                    <a16:creationId xmlns:a16="http://schemas.microsoft.com/office/drawing/2014/main" id="{4619ECDC-D4B3-43ED-99B6-FB5CF6A053CB}"/>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49" name="Rectangle 137">
                <a:extLst>
                  <a:ext uri="{FF2B5EF4-FFF2-40B4-BE49-F238E27FC236}">
                    <a16:creationId xmlns:a16="http://schemas.microsoft.com/office/drawing/2014/main" id="{B3D71CB8-DA62-4E60-AE18-7B454ACFB3E0}"/>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50" name="Freeform 138">
                <a:extLst>
                  <a:ext uri="{FF2B5EF4-FFF2-40B4-BE49-F238E27FC236}">
                    <a16:creationId xmlns:a16="http://schemas.microsoft.com/office/drawing/2014/main" id="{D41E28ED-DEEB-4348-861A-44009BE054D2}"/>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1" name="Freeform 139">
                <a:extLst>
                  <a:ext uri="{FF2B5EF4-FFF2-40B4-BE49-F238E27FC236}">
                    <a16:creationId xmlns:a16="http://schemas.microsoft.com/office/drawing/2014/main" id="{B6407091-FBC5-4EB3-BF67-02D4D786F44A}"/>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2" name="Freeform 140">
                <a:extLst>
                  <a:ext uri="{FF2B5EF4-FFF2-40B4-BE49-F238E27FC236}">
                    <a16:creationId xmlns:a16="http://schemas.microsoft.com/office/drawing/2014/main" id="{6BFA11B4-A163-4004-B8AB-6000E17A7F50}"/>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3" name="Freeform 141">
                <a:extLst>
                  <a:ext uri="{FF2B5EF4-FFF2-40B4-BE49-F238E27FC236}">
                    <a16:creationId xmlns:a16="http://schemas.microsoft.com/office/drawing/2014/main" id="{5AE3363A-8A19-4F32-9349-4AF77AEF4AE1}"/>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4" name="Freeform 142">
                <a:extLst>
                  <a:ext uri="{FF2B5EF4-FFF2-40B4-BE49-F238E27FC236}">
                    <a16:creationId xmlns:a16="http://schemas.microsoft.com/office/drawing/2014/main" id="{1A11C38A-B1DC-4F2C-A9C0-972E2AF19D6A}"/>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5" name="Freeform 143">
                <a:extLst>
                  <a:ext uri="{FF2B5EF4-FFF2-40B4-BE49-F238E27FC236}">
                    <a16:creationId xmlns:a16="http://schemas.microsoft.com/office/drawing/2014/main" id="{162609E7-F656-4B7D-BC55-F649269B44F7}"/>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6" name="Freeform 144">
                <a:extLst>
                  <a:ext uri="{FF2B5EF4-FFF2-40B4-BE49-F238E27FC236}">
                    <a16:creationId xmlns:a16="http://schemas.microsoft.com/office/drawing/2014/main" id="{AF4E9722-7CF4-4DAE-AB45-D41A3938B64A}"/>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7" name="Freeform 145">
                <a:extLst>
                  <a:ext uri="{FF2B5EF4-FFF2-40B4-BE49-F238E27FC236}">
                    <a16:creationId xmlns:a16="http://schemas.microsoft.com/office/drawing/2014/main" id="{70ACF021-2588-48E9-87D1-76C4144499EE}"/>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8" name="Freeform 146">
                <a:extLst>
                  <a:ext uri="{FF2B5EF4-FFF2-40B4-BE49-F238E27FC236}">
                    <a16:creationId xmlns:a16="http://schemas.microsoft.com/office/drawing/2014/main" id="{28E6394A-7836-449A-BCF2-4E614313081B}"/>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59" name="Rectangle 147">
                <a:extLst>
                  <a:ext uri="{FF2B5EF4-FFF2-40B4-BE49-F238E27FC236}">
                    <a16:creationId xmlns:a16="http://schemas.microsoft.com/office/drawing/2014/main" id="{265C397F-4EF1-4634-AFEB-31053DBB42D1}"/>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60" name="Rectangle 148">
                <a:extLst>
                  <a:ext uri="{FF2B5EF4-FFF2-40B4-BE49-F238E27FC236}">
                    <a16:creationId xmlns:a16="http://schemas.microsoft.com/office/drawing/2014/main" id="{D0D4321D-7C49-436D-B7D0-AA0DCD982CBF}"/>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61" name="Freeform 149">
                <a:extLst>
                  <a:ext uri="{FF2B5EF4-FFF2-40B4-BE49-F238E27FC236}">
                    <a16:creationId xmlns:a16="http://schemas.microsoft.com/office/drawing/2014/main" id="{BD39F9F3-5561-41FA-8988-9A1D4F193EB8}"/>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62" name="Freeform 150">
                <a:extLst>
                  <a:ext uri="{FF2B5EF4-FFF2-40B4-BE49-F238E27FC236}">
                    <a16:creationId xmlns:a16="http://schemas.microsoft.com/office/drawing/2014/main" id="{CB7C00AF-C484-47E0-899D-600C376CEE8F}"/>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63" name="Freeform 151">
                <a:extLst>
                  <a:ext uri="{FF2B5EF4-FFF2-40B4-BE49-F238E27FC236}">
                    <a16:creationId xmlns:a16="http://schemas.microsoft.com/office/drawing/2014/main" id="{237089A4-DBBD-417D-B901-C604038DFA85}"/>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464" name="Oval 152">
                <a:extLst>
                  <a:ext uri="{FF2B5EF4-FFF2-40B4-BE49-F238E27FC236}">
                    <a16:creationId xmlns:a16="http://schemas.microsoft.com/office/drawing/2014/main" id="{8B3947B6-95BA-4510-9B69-DDCFB9E162AE}"/>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13465" name="Rectangle 153">
            <a:extLst>
              <a:ext uri="{FF2B5EF4-FFF2-40B4-BE49-F238E27FC236}">
                <a16:creationId xmlns:a16="http://schemas.microsoft.com/office/drawing/2014/main" id="{C637D0D4-AD76-48B6-A23B-4FCA32B275C7}"/>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13466" name="Rectangle 154">
            <a:extLst>
              <a:ext uri="{FF2B5EF4-FFF2-40B4-BE49-F238E27FC236}">
                <a16:creationId xmlns:a16="http://schemas.microsoft.com/office/drawing/2014/main" id="{E86919E4-D089-4C4B-975D-F7DA05FB84CA}"/>
              </a:ext>
            </a:extLst>
          </p:cNvPr>
          <p:cNvSpPr>
            <a:spLocks noGrp="1" noChangeArrowheads="1"/>
          </p:cNvSpPr>
          <p:nvPr>
            <p:ph type="subTitle" sz="quarter"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en-US" altLang="en-US" noProof="0"/>
              <a:t>Click to edit Master subtitle style</a:t>
            </a:r>
          </a:p>
        </p:txBody>
      </p:sp>
      <p:sp>
        <p:nvSpPr>
          <p:cNvPr id="13467" name="Rectangle 155">
            <a:extLst>
              <a:ext uri="{FF2B5EF4-FFF2-40B4-BE49-F238E27FC236}">
                <a16:creationId xmlns:a16="http://schemas.microsoft.com/office/drawing/2014/main" id="{5C7CF606-7323-4DCC-AA72-B1D7CACE1ADC}"/>
              </a:ext>
            </a:extLst>
          </p:cNvPr>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13468" name="Rectangle 156">
            <a:extLst>
              <a:ext uri="{FF2B5EF4-FFF2-40B4-BE49-F238E27FC236}">
                <a16:creationId xmlns:a16="http://schemas.microsoft.com/office/drawing/2014/main" id="{18CDBAC0-B9C2-44E6-8CF3-AD30AC979719}"/>
              </a:ext>
            </a:extLst>
          </p:cNvPr>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13469" name="Rectangle 157">
            <a:extLst>
              <a:ext uri="{FF2B5EF4-FFF2-40B4-BE49-F238E27FC236}">
                <a16:creationId xmlns:a16="http://schemas.microsoft.com/office/drawing/2014/main" id="{1C27D38A-97F9-4E6B-B5D5-620E95983F27}"/>
              </a:ext>
            </a:extLst>
          </p:cNvPr>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1ADAEF2E-E5D2-40C9-9A8D-CDB38C6CC220}" type="slidenum">
              <a:rPr lang="en-US" altLang="en-US"/>
              <a:pPr/>
              <a:t>‹#›</a:t>
            </a:fld>
            <a:endParaRPr lang="en-US" altLang="en-US"/>
          </a:p>
        </p:txBody>
      </p:sp>
    </p:spTree>
  </p:cSld>
  <p:clrMapOvr>
    <a:masterClrMapping/>
  </p:clrMapOvr>
  <p:transition spd="slow">
    <p:cut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E195-651D-4FD6-86F8-429616B307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BBEFDE-9221-4938-A51E-BF43C03CB6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C4A3E-1D46-4F57-9FF3-EB4ACF99246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A8B2D4-0870-4552-BDE7-8FD56A39C67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60292C-852E-4B3C-A229-4A44D28E18DA}"/>
              </a:ext>
            </a:extLst>
          </p:cNvPr>
          <p:cNvSpPr>
            <a:spLocks noGrp="1"/>
          </p:cNvSpPr>
          <p:nvPr>
            <p:ph type="sldNum" sz="quarter" idx="12"/>
          </p:nvPr>
        </p:nvSpPr>
        <p:spPr/>
        <p:txBody>
          <a:bodyPr/>
          <a:lstStyle>
            <a:lvl1pPr>
              <a:defRPr/>
            </a:lvl1pPr>
          </a:lstStyle>
          <a:p>
            <a:fld id="{865A54F9-6022-4BBF-9332-D91AFE7E33A8}" type="slidenum">
              <a:rPr lang="en-US" altLang="en-US"/>
              <a:pPr/>
              <a:t>‹#›</a:t>
            </a:fld>
            <a:endParaRPr lang="en-US" altLang="en-US"/>
          </a:p>
        </p:txBody>
      </p:sp>
    </p:spTree>
    <p:extLst>
      <p:ext uri="{BB962C8B-B14F-4D97-AF65-F5344CB8AC3E}">
        <p14:creationId xmlns:p14="http://schemas.microsoft.com/office/powerpoint/2010/main" val="3836521830"/>
      </p:ext>
    </p:extLst>
  </p:cSld>
  <p:clrMapOvr>
    <a:masterClrMapping/>
  </p:clrMapOvr>
  <p:transition spd="slow">
    <p:cut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08941-A721-497A-953E-D69398FDD22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7A28BB-85CF-43C9-BFBE-D958C6EC6C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9DFD25E-0021-46BB-9AAE-C25A9D5D5E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4C43410-9DCF-4C9F-801B-94FC2D2E42E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4A86429-8DBC-46DE-ACDC-66805C9D9401}"/>
              </a:ext>
            </a:extLst>
          </p:cNvPr>
          <p:cNvSpPr>
            <a:spLocks noGrp="1"/>
          </p:cNvSpPr>
          <p:nvPr>
            <p:ph type="sldNum" sz="quarter" idx="12"/>
          </p:nvPr>
        </p:nvSpPr>
        <p:spPr/>
        <p:txBody>
          <a:bodyPr/>
          <a:lstStyle>
            <a:lvl1pPr>
              <a:defRPr/>
            </a:lvl1pPr>
          </a:lstStyle>
          <a:p>
            <a:fld id="{CA692D09-1406-48A0-AB59-E4B54BEEA22E}" type="slidenum">
              <a:rPr lang="en-US" altLang="en-US"/>
              <a:pPr/>
              <a:t>‹#›</a:t>
            </a:fld>
            <a:endParaRPr lang="en-US" altLang="en-US"/>
          </a:p>
        </p:txBody>
      </p:sp>
    </p:spTree>
    <p:extLst>
      <p:ext uri="{BB962C8B-B14F-4D97-AF65-F5344CB8AC3E}">
        <p14:creationId xmlns:p14="http://schemas.microsoft.com/office/powerpoint/2010/main" val="762118704"/>
      </p:ext>
    </p:extLst>
  </p:cSld>
  <p:clrMapOvr>
    <a:masterClrMapping/>
  </p:clrMapOvr>
  <p:transition spd="slow">
    <p:cut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20ED-E9C2-4392-9ED7-877FDB341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AC207-C3B6-4711-9B1F-79674E723E65}"/>
              </a:ext>
            </a:extLst>
          </p:cNvPr>
          <p:cNvSpPr>
            <a:spLocks noGrp="1"/>
          </p:cNvSpPr>
          <p:nvPr>
            <p:ph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C58B51-15AE-4181-B37B-DB32EDA6DB97}"/>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6EBB4E-4741-49EA-8D29-A6E0392A465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086B403-E372-4DC4-B764-4611C99F186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589EB77-0591-491F-BFEC-D4331B426FFF}"/>
              </a:ext>
            </a:extLst>
          </p:cNvPr>
          <p:cNvSpPr>
            <a:spLocks noGrp="1"/>
          </p:cNvSpPr>
          <p:nvPr>
            <p:ph type="sldNum" sz="quarter" idx="12"/>
          </p:nvPr>
        </p:nvSpPr>
        <p:spPr/>
        <p:txBody>
          <a:bodyPr/>
          <a:lstStyle>
            <a:lvl1pPr>
              <a:defRPr/>
            </a:lvl1pPr>
          </a:lstStyle>
          <a:p>
            <a:fld id="{676312D9-7A4E-437A-B72C-8C61EEB9BC9E}" type="slidenum">
              <a:rPr lang="en-US" altLang="en-US"/>
              <a:pPr/>
              <a:t>‹#›</a:t>
            </a:fld>
            <a:endParaRPr lang="en-US" altLang="en-US"/>
          </a:p>
        </p:txBody>
      </p:sp>
    </p:spTree>
    <p:extLst>
      <p:ext uri="{BB962C8B-B14F-4D97-AF65-F5344CB8AC3E}">
        <p14:creationId xmlns:p14="http://schemas.microsoft.com/office/powerpoint/2010/main" val="410489694"/>
      </p:ext>
    </p:extLst>
  </p:cSld>
  <p:clrMapOvr>
    <a:masterClrMapping/>
  </p:clrMapOvr>
  <p:transition spd="slow">
    <p:cut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CDBF-C26B-4A38-BEA6-447F9E787E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D38D22-0839-47D7-AD62-C9EA13A130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34DEE2-B652-4AD0-8164-AEDEC069BFB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969FA5-1D76-468B-ACB3-6EFC74AE68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969478-CEDA-4800-8F6C-41934AC65FA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26146B-8053-4D0E-BF19-F05A8BD8D28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BE0CC83-A3A4-49DC-9DAA-555E350FC21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1B91BF4-3EA3-42D5-BEF6-06608912F385}"/>
              </a:ext>
            </a:extLst>
          </p:cNvPr>
          <p:cNvSpPr>
            <a:spLocks noGrp="1"/>
          </p:cNvSpPr>
          <p:nvPr>
            <p:ph type="sldNum" sz="quarter" idx="12"/>
          </p:nvPr>
        </p:nvSpPr>
        <p:spPr/>
        <p:txBody>
          <a:bodyPr/>
          <a:lstStyle>
            <a:lvl1pPr>
              <a:defRPr/>
            </a:lvl1pPr>
          </a:lstStyle>
          <a:p>
            <a:fld id="{349664AF-63BE-4031-8A6B-9A592F47BE6C}" type="slidenum">
              <a:rPr lang="en-US" altLang="en-US"/>
              <a:pPr/>
              <a:t>‹#›</a:t>
            </a:fld>
            <a:endParaRPr lang="en-US" altLang="en-US"/>
          </a:p>
        </p:txBody>
      </p:sp>
    </p:spTree>
    <p:extLst>
      <p:ext uri="{BB962C8B-B14F-4D97-AF65-F5344CB8AC3E}">
        <p14:creationId xmlns:p14="http://schemas.microsoft.com/office/powerpoint/2010/main" val="3903966323"/>
      </p:ext>
    </p:extLst>
  </p:cSld>
  <p:clrMapOvr>
    <a:masterClrMapping/>
  </p:clrMapOvr>
  <p:transition spd="slow">
    <p:cut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F2A0-D961-4159-A0C0-8FBD7C224B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C9FC05-22DE-49B7-8EA8-AD960965317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A2DF7E0-EF40-4367-89BD-A3D1252EF74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49755BD-9B00-47DC-A686-B878F89F75C6}"/>
              </a:ext>
            </a:extLst>
          </p:cNvPr>
          <p:cNvSpPr>
            <a:spLocks noGrp="1"/>
          </p:cNvSpPr>
          <p:nvPr>
            <p:ph type="sldNum" sz="quarter" idx="12"/>
          </p:nvPr>
        </p:nvSpPr>
        <p:spPr/>
        <p:txBody>
          <a:bodyPr/>
          <a:lstStyle>
            <a:lvl1pPr>
              <a:defRPr/>
            </a:lvl1pPr>
          </a:lstStyle>
          <a:p>
            <a:fld id="{797046EE-DA08-4AD6-8EE5-E9096226B5A2}" type="slidenum">
              <a:rPr lang="en-US" altLang="en-US"/>
              <a:pPr/>
              <a:t>‹#›</a:t>
            </a:fld>
            <a:endParaRPr lang="en-US" altLang="en-US"/>
          </a:p>
        </p:txBody>
      </p:sp>
    </p:spTree>
    <p:extLst>
      <p:ext uri="{BB962C8B-B14F-4D97-AF65-F5344CB8AC3E}">
        <p14:creationId xmlns:p14="http://schemas.microsoft.com/office/powerpoint/2010/main" val="3806107378"/>
      </p:ext>
    </p:extLst>
  </p:cSld>
  <p:clrMapOvr>
    <a:masterClrMapping/>
  </p:clrMapOvr>
  <p:transition spd="slow">
    <p:cut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FFB871-E3AE-42BB-977F-0BB940E4BFA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9EF7C22-8192-453A-96E8-E4EF443102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904019F-62A5-479F-9B99-B34838E227BA}"/>
              </a:ext>
            </a:extLst>
          </p:cNvPr>
          <p:cNvSpPr>
            <a:spLocks noGrp="1"/>
          </p:cNvSpPr>
          <p:nvPr>
            <p:ph type="sldNum" sz="quarter" idx="12"/>
          </p:nvPr>
        </p:nvSpPr>
        <p:spPr/>
        <p:txBody>
          <a:bodyPr/>
          <a:lstStyle>
            <a:lvl1pPr>
              <a:defRPr/>
            </a:lvl1pPr>
          </a:lstStyle>
          <a:p>
            <a:fld id="{8E1DE45A-9718-4C70-A3ED-2992AE1A3C32}" type="slidenum">
              <a:rPr lang="en-US" altLang="en-US"/>
              <a:pPr/>
              <a:t>‹#›</a:t>
            </a:fld>
            <a:endParaRPr lang="en-US" altLang="en-US"/>
          </a:p>
        </p:txBody>
      </p:sp>
    </p:spTree>
    <p:extLst>
      <p:ext uri="{BB962C8B-B14F-4D97-AF65-F5344CB8AC3E}">
        <p14:creationId xmlns:p14="http://schemas.microsoft.com/office/powerpoint/2010/main" val="201293645"/>
      </p:ext>
    </p:extLst>
  </p:cSld>
  <p:clrMapOvr>
    <a:masterClrMapping/>
  </p:clrMapOvr>
  <p:transition spd="slow">
    <p:cut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8D17-0389-47EC-9CB7-DE93EA0F8B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53DE5-7758-40E7-B480-E2B904A386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2561C7-6AAD-479E-B322-F738DB9A0DA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1E973D-3B76-400B-A449-D1A85E426C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7D38CA1-4AA6-450B-9E24-078AE5A993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FF3509A-0835-4ADF-8696-058DCE92373A}"/>
              </a:ext>
            </a:extLst>
          </p:cNvPr>
          <p:cNvSpPr>
            <a:spLocks noGrp="1"/>
          </p:cNvSpPr>
          <p:nvPr>
            <p:ph type="sldNum" sz="quarter" idx="12"/>
          </p:nvPr>
        </p:nvSpPr>
        <p:spPr/>
        <p:txBody>
          <a:bodyPr/>
          <a:lstStyle>
            <a:lvl1pPr>
              <a:defRPr/>
            </a:lvl1pPr>
          </a:lstStyle>
          <a:p>
            <a:fld id="{8E1E0E17-D946-4267-9D8F-A865A17D497C}" type="slidenum">
              <a:rPr lang="en-US" altLang="en-US"/>
              <a:pPr/>
              <a:t>‹#›</a:t>
            </a:fld>
            <a:endParaRPr lang="en-US" altLang="en-US"/>
          </a:p>
        </p:txBody>
      </p:sp>
    </p:spTree>
    <p:extLst>
      <p:ext uri="{BB962C8B-B14F-4D97-AF65-F5344CB8AC3E}">
        <p14:creationId xmlns:p14="http://schemas.microsoft.com/office/powerpoint/2010/main" val="1854775187"/>
      </p:ext>
    </p:extLst>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AD9-A222-4B46-B981-A13209351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97226-755D-4C0A-BECD-1EE320B22B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67AFD-8F9D-44E9-9A6E-2F344CEE138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7B0643C-D30A-4DE4-B04B-C8725ECE049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81C744E-D82F-43F0-AF8C-FFF2E2EAD447}"/>
              </a:ext>
            </a:extLst>
          </p:cNvPr>
          <p:cNvSpPr>
            <a:spLocks noGrp="1"/>
          </p:cNvSpPr>
          <p:nvPr>
            <p:ph type="sldNum" sz="quarter" idx="12"/>
          </p:nvPr>
        </p:nvSpPr>
        <p:spPr/>
        <p:txBody>
          <a:bodyPr/>
          <a:lstStyle>
            <a:lvl1pPr>
              <a:defRPr/>
            </a:lvl1pPr>
          </a:lstStyle>
          <a:p>
            <a:fld id="{D70A4DD3-5E70-4AE5-ACD1-E82E50806A72}" type="slidenum">
              <a:rPr lang="en-US" altLang="en-US"/>
              <a:pPr/>
              <a:t>‹#›</a:t>
            </a:fld>
            <a:endParaRPr lang="en-US" altLang="en-US"/>
          </a:p>
        </p:txBody>
      </p:sp>
    </p:spTree>
    <p:extLst>
      <p:ext uri="{BB962C8B-B14F-4D97-AF65-F5344CB8AC3E}">
        <p14:creationId xmlns:p14="http://schemas.microsoft.com/office/powerpoint/2010/main" val="829724289"/>
      </p:ext>
    </p:extLst>
  </p:cSld>
  <p:clrMapOvr>
    <a:masterClrMapping/>
  </p:clrMapOvr>
  <p:transition spd="slow">
    <p:cut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06C3-5D3C-4733-AB0A-9640BC2F9F5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4390D-B920-405D-9BD2-C2D0882FBAB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F2C28D-FCA3-43C0-A082-D0CC51F3E8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A1DF31-E806-4857-9FB2-98010D81A61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F8F1A1-DD35-42AB-B11C-94177EFB3D8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E51011-271D-466B-B54E-847C812F672A}"/>
              </a:ext>
            </a:extLst>
          </p:cNvPr>
          <p:cNvSpPr>
            <a:spLocks noGrp="1"/>
          </p:cNvSpPr>
          <p:nvPr>
            <p:ph type="sldNum" sz="quarter" idx="12"/>
          </p:nvPr>
        </p:nvSpPr>
        <p:spPr/>
        <p:txBody>
          <a:bodyPr/>
          <a:lstStyle>
            <a:lvl1pPr>
              <a:defRPr/>
            </a:lvl1pPr>
          </a:lstStyle>
          <a:p>
            <a:fld id="{83C24FC0-4455-4BDE-93E6-1FF4C948CED5}" type="slidenum">
              <a:rPr lang="en-US" altLang="en-US"/>
              <a:pPr/>
              <a:t>‹#›</a:t>
            </a:fld>
            <a:endParaRPr lang="en-US" altLang="en-US"/>
          </a:p>
        </p:txBody>
      </p:sp>
    </p:spTree>
    <p:extLst>
      <p:ext uri="{BB962C8B-B14F-4D97-AF65-F5344CB8AC3E}">
        <p14:creationId xmlns:p14="http://schemas.microsoft.com/office/powerpoint/2010/main" val="3451188163"/>
      </p:ext>
    </p:extLst>
  </p:cSld>
  <p:clrMapOvr>
    <a:masterClrMapping/>
  </p:clrMapOvr>
  <p:transition spd="slow">
    <p:cut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1FE5-CF92-46D4-A903-BBAB8194B7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97519-1E01-43EF-A4AD-55A6A2FF8C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D3A9E-A605-4CDF-8FD0-3ABFC0C4230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1B3071C-9937-4C81-9F4A-E385154D882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8382A10-DD0C-448E-A05E-D32B2FBD7D6C}"/>
              </a:ext>
            </a:extLst>
          </p:cNvPr>
          <p:cNvSpPr>
            <a:spLocks noGrp="1"/>
          </p:cNvSpPr>
          <p:nvPr>
            <p:ph type="sldNum" sz="quarter" idx="12"/>
          </p:nvPr>
        </p:nvSpPr>
        <p:spPr/>
        <p:txBody>
          <a:bodyPr/>
          <a:lstStyle>
            <a:lvl1pPr>
              <a:defRPr/>
            </a:lvl1pPr>
          </a:lstStyle>
          <a:p>
            <a:fld id="{46BAFF7E-68FA-4380-95D6-804BFFDC29D0}" type="slidenum">
              <a:rPr lang="en-US" altLang="en-US"/>
              <a:pPr/>
              <a:t>‹#›</a:t>
            </a:fld>
            <a:endParaRPr lang="en-US" altLang="en-US"/>
          </a:p>
        </p:txBody>
      </p:sp>
    </p:spTree>
    <p:extLst>
      <p:ext uri="{BB962C8B-B14F-4D97-AF65-F5344CB8AC3E}">
        <p14:creationId xmlns:p14="http://schemas.microsoft.com/office/powerpoint/2010/main" val="3421731389"/>
      </p:ext>
    </p:extLst>
  </p:cSld>
  <p:clrMapOvr>
    <a:masterClrMapping/>
  </p:clrMapOvr>
  <p:transition spd="slow">
    <p:cut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7C954-2005-4035-9BB6-4A41EA6B5C77}"/>
              </a:ext>
            </a:extLst>
          </p:cNvPr>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A611C8-48BE-46D9-860A-AB65C61D89D6}"/>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47F83-2FC1-4C8D-895A-78D0D05DD1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75CDD6-0994-4632-BC16-CAE129CA81D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48B148-7CA4-4707-A05A-5FD11CBFCB9D}"/>
              </a:ext>
            </a:extLst>
          </p:cNvPr>
          <p:cNvSpPr>
            <a:spLocks noGrp="1"/>
          </p:cNvSpPr>
          <p:nvPr>
            <p:ph type="sldNum" sz="quarter" idx="12"/>
          </p:nvPr>
        </p:nvSpPr>
        <p:spPr/>
        <p:txBody>
          <a:bodyPr/>
          <a:lstStyle>
            <a:lvl1pPr>
              <a:defRPr/>
            </a:lvl1pPr>
          </a:lstStyle>
          <a:p>
            <a:fld id="{9DA29458-DB1D-41BD-B8A3-3519262A7FA8}" type="slidenum">
              <a:rPr lang="en-US" altLang="en-US"/>
              <a:pPr/>
              <a:t>‹#›</a:t>
            </a:fld>
            <a:endParaRPr lang="en-US" altLang="en-US"/>
          </a:p>
        </p:txBody>
      </p:sp>
    </p:spTree>
    <p:extLst>
      <p:ext uri="{BB962C8B-B14F-4D97-AF65-F5344CB8AC3E}">
        <p14:creationId xmlns:p14="http://schemas.microsoft.com/office/powerpoint/2010/main" val="1079474987"/>
      </p:ext>
    </p:extLst>
  </p:cSld>
  <p:clrMapOvr>
    <a:masterClrMapping/>
  </p:clrMapOvr>
  <p:transition spd="slow">
    <p:cut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a:extLst>
              <a:ext uri="{FF2B5EF4-FFF2-40B4-BE49-F238E27FC236}">
                <a16:creationId xmlns:a16="http://schemas.microsoft.com/office/drawing/2014/main" id="{BC1A035C-C39C-414D-ACBA-00E7AFFA9F31}"/>
              </a:ext>
            </a:extLst>
          </p:cNvPr>
          <p:cNvGrpSpPr>
            <a:grpSpLocks/>
          </p:cNvGrpSpPr>
          <p:nvPr/>
        </p:nvGrpSpPr>
        <p:grpSpPr bwMode="auto">
          <a:xfrm>
            <a:off x="0" y="2438400"/>
            <a:ext cx="9144000" cy="4046538"/>
            <a:chOff x="0" y="1536"/>
            <a:chExt cx="5760" cy="2549"/>
          </a:xfrm>
        </p:grpSpPr>
        <p:sp>
          <p:nvSpPr>
            <p:cNvPr id="31747" name="Rectangle 3">
              <a:extLst>
                <a:ext uri="{FF2B5EF4-FFF2-40B4-BE49-F238E27FC236}">
                  <a16:creationId xmlns:a16="http://schemas.microsoft.com/office/drawing/2014/main" id="{4DF47525-5418-416A-ABB0-EB1AB6BAA29E}"/>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Freeform 4">
              <a:extLst>
                <a:ext uri="{FF2B5EF4-FFF2-40B4-BE49-F238E27FC236}">
                  <a16:creationId xmlns:a16="http://schemas.microsoft.com/office/drawing/2014/main" id="{29D85E1F-E39A-4F70-8095-3C12EAB31429}"/>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9" name="Freeform 5">
              <a:extLst>
                <a:ext uri="{FF2B5EF4-FFF2-40B4-BE49-F238E27FC236}">
                  <a16:creationId xmlns:a16="http://schemas.microsoft.com/office/drawing/2014/main" id="{DF8A3FBC-66DF-444A-A620-DF92CF673B50}"/>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0" name="Freeform 6">
              <a:extLst>
                <a:ext uri="{FF2B5EF4-FFF2-40B4-BE49-F238E27FC236}">
                  <a16:creationId xmlns:a16="http://schemas.microsoft.com/office/drawing/2014/main" id="{C5F9E382-9FB4-4243-8344-D36B095310BE}"/>
                </a:ext>
              </a:extLst>
            </p:cNvPr>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1" name="Freeform 7">
              <a:extLst>
                <a:ext uri="{FF2B5EF4-FFF2-40B4-BE49-F238E27FC236}">
                  <a16:creationId xmlns:a16="http://schemas.microsoft.com/office/drawing/2014/main" id="{F85D6AA2-79DB-4744-B73F-B602E3D53E0E}"/>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2" name="Freeform 8">
              <a:extLst>
                <a:ext uri="{FF2B5EF4-FFF2-40B4-BE49-F238E27FC236}">
                  <a16:creationId xmlns:a16="http://schemas.microsoft.com/office/drawing/2014/main" id="{CB40B28F-C19C-4B85-A62D-96B48ED96B44}"/>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3" name="Freeform 9">
              <a:extLst>
                <a:ext uri="{FF2B5EF4-FFF2-40B4-BE49-F238E27FC236}">
                  <a16:creationId xmlns:a16="http://schemas.microsoft.com/office/drawing/2014/main" id="{D95BBEB1-C2C9-427A-9916-4132E0BAB527}"/>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0">
              <a:extLst>
                <a:ext uri="{FF2B5EF4-FFF2-40B4-BE49-F238E27FC236}">
                  <a16:creationId xmlns:a16="http://schemas.microsoft.com/office/drawing/2014/main" id="{D5CB0BB5-F6C0-404C-AEB5-334D0D4F248A}"/>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5" name="Freeform 11">
              <a:extLst>
                <a:ext uri="{FF2B5EF4-FFF2-40B4-BE49-F238E27FC236}">
                  <a16:creationId xmlns:a16="http://schemas.microsoft.com/office/drawing/2014/main" id="{CBDED92F-A0FF-4FFB-A6E9-1563622A2E12}"/>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6" name="Freeform 12">
              <a:extLst>
                <a:ext uri="{FF2B5EF4-FFF2-40B4-BE49-F238E27FC236}">
                  <a16:creationId xmlns:a16="http://schemas.microsoft.com/office/drawing/2014/main" id="{8403FB77-6216-452C-A66A-DC3A9C1C3FDF}"/>
                </a:ext>
              </a:extLst>
            </p:cNvPr>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7" name="Freeform 13">
              <a:extLst>
                <a:ext uri="{FF2B5EF4-FFF2-40B4-BE49-F238E27FC236}">
                  <a16:creationId xmlns:a16="http://schemas.microsoft.com/office/drawing/2014/main" id="{EC1CBD7B-5F0E-4E81-ADC5-484597D435B7}"/>
                </a:ext>
              </a:extLst>
            </p:cNvPr>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8" name="Freeform 14">
              <a:extLst>
                <a:ext uri="{FF2B5EF4-FFF2-40B4-BE49-F238E27FC236}">
                  <a16:creationId xmlns:a16="http://schemas.microsoft.com/office/drawing/2014/main" id="{3DA1F61D-AF39-4561-AC30-FD353C35D395}"/>
                </a:ext>
              </a:extLst>
            </p:cNvPr>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9" name="Freeform 15">
              <a:extLst>
                <a:ext uri="{FF2B5EF4-FFF2-40B4-BE49-F238E27FC236}">
                  <a16:creationId xmlns:a16="http://schemas.microsoft.com/office/drawing/2014/main" id="{63664A1F-11F3-42F4-802E-3151FA160869}"/>
                </a:ext>
              </a:extLst>
            </p:cNvPr>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0" name="Freeform 16">
              <a:extLst>
                <a:ext uri="{FF2B5EF4-FFF2-40B4-BE49-F238E27FC236}">
                  <a16:creationId xmlns:a16="http://schemas.microsoft.com/office/drawing/2014/main" id="{0235A504-B18B-4BD8-8E29-238293248836}"/>
                </a:ext>
              </a:extLst>
            </p:cNvPr>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1" name="Freeform 17">
              <a:extLst>
                <a:ext uri="{FF2B5EF4-FFF2-40B4-BE49-F238E27FC236}">
                  <a16:creationId xmlns:a16="http://schemas.microsoft.com/office/drawing/2014/main" id="{34E0B2D8-AE20-4712-B89D-F091611B48FD}"/>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31762" name="Rectangle 18">
            <a:extLst>
              <a:ext uri="{FF2B5EF4-FFF2-40B4-BE49-F238E27FC236}">
                <a16:creationId xmlns:a16="http://schemas.microsoft.com/office/drawing/2014/main" id="{7CECF0FB-74F7-4462-8B4C-37FA60CD524C}"/>
              </a:ext>
            </a:extLst>
          </p:cNvPr>
          <p:cNvSpPr>
            <a:spLocks noGrp="1" noChangeArrowheads="1"/>
          </p:cNvSpPr>
          <p:nvPr>
            <p:ph type="ctrTitle" sz="quarter"/>
          </p:nvPr>
        </p:nvSpPr>
        <p:spPr>
          <a:xfrm>
            <a:off x="685800" y="1768475"/>
            <a:ext cx="7772400" cy="1736725"/>
          </a:xfrm>
        </p:spPr>
        <p:txBody>
          <a:bodyPr anchor="b"/>
          <a:lstStyle>
            <a:lvl1pPr>
              <a:defRPr sz="5400"/>
            </a:lvl1pPr>
          </a:lstStyle>
          <a:p>
            <a:pPr lvl="0"/>
            <a:r>
              <a:rPr lang="en-US" altLang="en-US" noProof="0"/>
              <a:t>Click to edit Master title style</a:t>
            </a:r>
          </a:p>
        </p:txBody>
      </p:sp>
      <p:sp>
        <p:nvSpPr>
          <p:cNvPr id="31763" name="Rectangle 19">
            <a:extLst>
              <a:ext uri="{FF2B5EF4-FFF2-40B4-BE49-F238E27FC236}">
                <a16:creationId xmlns:a16="http://schemas.microsoft.com/office/drawing/2014/main" id="{09D535A8-E642-443D-BB97-3974E291EBDF}"/>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1764" name="Rectangle 20">
            <a:extLst>
              <a:ext uri="{FF2B5EF4-FFF2-40B4-BE49-F238E27FC236}">
                <a16:creationId xmlns:a16="http://schemas.microsoft.com/office/drawing/2014/main" id="{8F3ED6C6-18F3-4076-98DC-42282FAE0B71}"/>
              </a:ext>
            </a:extLst>
          </p:cNvPr>
          <p:cNvSpPr>
            <a:spLocks noGrp="1" noChangeArrowheads="1"/>
          </p:cNvSpPr>
          <p:nvPr>
            <p:ph type="dt" sz="quarter" idx="2"/>
          </p:nvPr>
        </p:nvSpPr>
        <p:spPr/>
        <p:txBody>
          <a:bodyPr/>
          <a:lstStyle>
            <a:lvl1pPr>
              <a:defRPr/>
            </a:lvl1pPr>
          </a:lstStyle>
          <a:p>
            <a:endParaRPr lang="en-US" altLang="en-US"/>
          </a:p>
        </p:txBody>
      </p:sp>
      <p:sp>
        <p:nvSpPr>
          <p:cNvPr id="31765" name="Rectangle 21">
            <a:extLst>
              <a:ext uri="{FF2B5EF4-FFF2-40B4-BE49-F238E27FC236}">
                <a16:creationId xmlns:a16="http://schemas.microsoft.com/office/drawing/2014/main" id="{94EC8E76-D3E7-4F7F-B47F-12CF04711ED3}"/>
              </a:ext>
            </a:extLst>
          </p:cNvPr>
          <p:cNvSpPr>
            <a:spLocks noGrp="1" noChangeArrowheads="1"/>
          </p:cNvSpPr>
          <p:nvPr>
            <p:ph type="ftr" sz="quarter" idx="3"/>
          </p:nvPr>
        </p:nvSpPr>
        <p:spPr/>
        <p:txBody>
          <a:bodyPr/>
          <a:lstStyle>
            <a:lvl1pPr>
              <a:defRPr/>
            </a:lvl1pPr>
          </a:lstStyle>
          <a:p>
            <a:endParaRPr lang="en-US" altLang="en-US"/>
          </a:p>
        </p:txBody>
      </p:sp>
      <p:sp>
        <p:nvSpPr>
          <p:cNvPr id="31766" name="Rectangle 22">
            <a:extLst>
              <a:ext uri="{FF2B5EF4-FFF2-40B4-BE49-F238E27FC236}">
                <a16:creationId xmlns:a16="http://schemas.microsoft.com/office/drawing/2014/main" id="{998038C2-C868-4538-89C4-75F13F665398}"/>
              </a:ext>
            </a:extLst>
          </p:cNvPr>
          <p:cNvSpPr>
            <a:spLocks noGrp="1" noChangeArrowheads="1"/>
          </p:cNvSpPr>
          <p:nvPr>
            <p:ph type="sldNum" sz="quarter" idx="4"/>
          </p:nvPr>
        </p:nvSpPr>
        <p:spPr/>
        <p:txBody>
          <a:bodyPr/>
          <a:lstStyle>
            <a:lvl1pPr>
              <a:defRPr/>
            </a:lvl1pPr>
          </a:lstStyle>
          <a:p>
            <a:fld id="{6E8F50BC-E161-4490-AF8E-74CBA41D7CCD}" type="slidenum">
              <a:rPr lang="en-US" altLang="en-US"/>
              <a:pPr/>
              <a:t>‹#›</a:t>
            </a:fld>
            <a:endParaRPr lang="en-US" altLang="en-US"/>
          </a:p>
        </p:txBody>
      </p:sp>
    </p:spTree>
  </p:cSld>
  <p:clrMapOvr>
    <a:masterClrMapping/>
  </p:clrMapOvr>
  <p:transition spd="slow">
    <p:cut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D2C21-9575-4182-AAE4-022AF6F30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90D847-6206-41BB-AF2F-E877803B9D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05161-137E-4278-B7CE-B6736B0CA49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1ED2BEF-8586-483C-A4DB-02E2E853666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FC1981E-C86C-469C-9363-552C676DEA7C}"/>
              </a:ext>
            </a:extLst>
          </p:cNvPr>
          <p:cNvSpPr>
            <a:spLocks noGrp="1"/>
          </p:cNvSpPr>
          <p:nvPr>
            <p:ph type="sldNum" sz="quarter" idx="12"/>
          </p:nvPr>
        </p:nvSpPr>
        <p:spPr/>
        <p:txBody>
          <a:bodyPr/>
          <a:lstStyle>
            <a:lvl1pPr>
              <a:defRPr/>
            </a:lvl1pPr>
          </a:lstStyle>
          <a:p>
            <a:fld id="{F28F0A2F-C62A-4FC2-BD00-CFE39E044D97}" type="slidenum">
              <a:rPr lang="en-US" altLang="en-US"/>
              <a:pPr/>
              <a:t>‹#›</a:t>
            </a:fld>
            <a:endParaRPr lang="en-US" altLang="en-US"/>
          </a:p>
        </p:txBody>
      </p:sp>
    </p:spTree>
    <p:extLst>
      <p:ext uri="{BB962C8B-B14F-4D97-AF65-F5344CB8AC3E}">
        <p14:creationId xmlns:p14="http://schemas.microsoft.com/office/powerpoint/2010/main" val="12958471"/>
      </p:ext>
    </p:extLst>
  </p:cSld>
  <p:clrMapOvr>
    <a:masterClrMapping/>
  </p:clrMapOvr>
  <p:transition spd="slow">
    <p:cut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C030-5DAC-47E8-A002-AD7B1BB19A1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752D86-DCBF-462F-9F43-9276E33CD8A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6185E3D-BD28-4F29-AC7D-708AD64528D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1D64BD1-92B4-4DDA-9029-46272D8A397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F0D6FEA-3E40-486D-B192-69181CB0F0A9}"/>
              </a:ext>
            </a:extLst>
          </p:cNvPr>
          <p:cNvSpPr>
            <a:spLocks noGrp="1"/>
          </p:cNvSpPr>
          <p:nvPr>
            <p:ph type="sldNum" sz="quarter" idx="12"/>
          </p:nvPr>
        </p:nvSpPr>
        <p:spPr/>
        <p:txBody>
          <a:bodyPr/>
          <a:lstStyle>
            <a:lvl1pPr>
              <a:defRPr/>
            </a:lvl1pPr>
          </a:lstStyle>
          <a:p>
            <a:fld id="{C11327FA-BF6E-448D-8E20-356ABEA6D0B6}" type="slidenum">
              <a:rPr lang="en-US" altLang="en-US"/>
              <a:pPr/>
              <a:t>‹#›</a:t>
            </a:fld>
            <a:endParaRPr lang="en-US" altLang="en-US"/>
          </a:p>
        </p:txBody>
      </p:sp>
    </p:spTree>
    <p:extLst>
      <p:ext uri="{BB962C8B-B14F-4D97-AF65-F5344CB8AC3E}">
        <p14:creationId xmlns:p14="http://schemas.microsoft.com/office/powerpoint/2010/main" val="1832896289"/>
      </p:ext>
    </p:extLst>
  </p:cSld>
  <p:clrMapOvr>
    <a:masterClrMapping/>
  </p:clrMapOvr>
  <p:transition spd="slow">
    <p:cut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C426-E889-4278-8546-1839104A6E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E34BE-0FF9-454C-B0DE-F4493CF05FAF}"/>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F829F9-8852-4248-8967-3C8437A364D8}"/>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FA7B9E-4C21-45BA-838B-A41AB03A45C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3D8F2C4-1955-4F57-8FE1-2DCD2F88C09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B4F4D36-B597-4719-B751-72F334056B93}"/>
              </a:ext>
            </a:extLst>
          </p:cNvPr>
          <p:cNvSpPr>
            <a:spLocks noGrp="1"/>
          </p:cNvSpPr>
          <p:nvPr>
            <p:ph type="sldNum" sz="quarter" idx="12"/>
          </p:nvPr>
        </p:nvSpPr>
        <p:spPr/>
        <p:txBody>
          <a:bodyPr/>
          <a:lstStyle>
            <a:lvl1pPr>
              <a:defRPr/>
            </a:lvl1pPr>
          </a:lstStyle>
          <a:p>
            <a:fld id="{65A181D2-445B-400D-8C58-FA6C8F84FCF9}" type="slidenum">
              <a:rPr lang="en-US" altLang="en-US"/>
              <a:pPr/>
              <a:t>‹#›</a:t>
            </a:fld>
            <a:endParaRPr lang="en-US" altLang="en-US"/>
          </a:p>
        </p:txBody>
      </p:sp>
    </p:spTree>
    <p:extLst>
      <p:ext uri="{BB962C8B-B14F-4D97-AF65-F5344CB8AC3E}">
        <p14:creationId xmlns:p14="http://schemas.microsoft.com/office/powerpoint/2010/main" val="3950991073"/>
      </p:ext>
    </p:extLst>
  </p:cSld>
  <p:clrMapOvr>
    <a:masterClrMapping/>
  </p:clrMapOvr>
  <p:transition spd="slow">
    <p:cut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B581-75C9-4200-81EC-6AD2775D130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972F5B-68B5-428F-894A-83229EC24BF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77EDE5-C9A8-41B6-B062-72FD3FC20B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3EEEC-9F4F-4A99-B043-C04B3BFD522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13417-9A00-4237-85E6-8268F84FB97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20E1E-6B77-4DBF-86B0-F90A691E7AE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510E533-5407-479D-9AF0-2713173AFB5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C803A3B4-21A8-4D86-926A-DF06EAE65E69}"/>
              </a:ext>
            </a:extLst>
          </p:cNvPr>
          <p:cNvSpPr>
            <a:spLocks noGrp="1"/>
          </p:cNvSpPr>
          <p:nvPr>
            <p:ph type="sldNum" sz="quarter" idx="12"/>
          </p:nvPr>
        </p:nvSpPr>
        <p:spPr/>
        <p:txBody>
          <a:bodyPr/>
          <a:lstStyle>
            <a:lvl1pPr>
              <a:defRPr/>
            </a:lvl1pPr>
          </a:lstStyle>
          <a:p>
            <a:fld id="{04707961-6E54-4D9B-93B3-065B8F4A7F36}" type="slidenum">
              <a:rPr lang="en-US" altLang="en-US"/>
              <a:pPr/>
              <a:t>‹#›</a:t>
            </a:fld>
            <a:endParaRPr lang="en-US" altLang="en-US"/>
          </a:p>
        </p:txBody>
      </p:sp>
    </p:spTree>
    <p:extLst>
      <p:ext uri="{BB962C8B-B14F-4D97-AF65-F5344CB8AC3E}">
        <p14:creationId xmlns:p14="http://schemas.microsoft.com/office/powerpoint/2010/main" val="3704513682"/>
      </p:ext>
    </p:extLst>
  </p:cSld>
  <p:clrMapOvr>
    <a:masterClrMapping/>
  </p:clrMapOvr>
  <p:transition spd="slow">
    <p:cut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D69E-0DD4-408F-8EDC-B0C5774E9E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23E3EF-DFBE-4340-BC20-2AFA2D47D0D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DF7298D-08CC-41E2-9917-9ABE0D4E3D0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18C351C-B79B-4401-8A24-4EEF96F7F28D}"/>
              </a:ext>
            </a:extLst>
          </p:cNvPr>
          <p:cNvSpPr>
            <a:spLocks noGrp="1"/>
          </p:cNvSpPr>
          <p:nvPr>
            <p:ph type="sldNum" sz="quarter" idx="12"/>
          </p:nvPr>
        </p:nvSpPr>
        <p:spPr/>
        <p:txBody>
          <a:bodyPr/>
          <a:lstStyle>
            <a:lvl1pPr>
              <a:defRPr/>
            </a:lvl1pPr>
          </a:lstStyle>
          <a:p>
            <a:fld id="{C63475FA-98F7-44C9-B9A6-CA2F741B9366}" type="slidenum">
              <a:rPr lang="en-US" altLang="en-US"/>
              <a:pPr/>
              <a:t>‹#›</a:t>
            </a:fld>
            <a:endParaRPr lang="en-US" altLang="en-US"/>
          </a:p>
        </p:txBody>
      </p:sp>
    </p:spTree>
    <p:extLst>
      <p:ext uri="{BB962C8B-B14F-4D97-AF65-F5344CB8AC3E}">
        <p14:creationId xmlns:p14="http://schemas.microsoft.com/office/powerpoint/2010/main" val="1709359284"/>
      </p:ext>
    </p:extLst>
  </p:cSld>
  <p:clrMapOvr>
    <a:masterClrMapping/>
  </p:clrMapOvr>
  <p:transition spd="slow">
    <p:cut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EFF842-189C-4966-A522-C0A56AF3B2F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E672A7C-FCAE-46FA-B58F-A43DD1ECB99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C03776C-7E7B-4AF7-8CF7-62E0A9D7EEAC}"/>
              </a:ext>
            </a:extLst>
          </p:cNvPr>
          <p:cNvSpPr>
            <a:spLocks noGrp="1"/>
          </p:cNvSpPr>
          <p:nvPr>
            <p:ph type="sldNum" sz="quarter" idx="12"/>
          </p:nvPr>
        </p:nvSpPr>
        <p:spPr/>
        <p:txBody>
          <a:bodyPr/>
          <a:lstStyle>
            <a:lvl1pPr>
              <a:defRPr/>
            </a:lvl1pPr>
          </a:lstStyle>
          <a:p>
            <a:fld id="{1A012B6A-0778-4BA3-AD4D-63DAF6BD7D20}" type="slidenum">
              <a:rPr lang="en-US" altLang="en-US"/>
              <a:pPr/>
              <a:t>‹#›</a:t>
            </a:fld>
            <a:endParaRPr lang="en-US" altLang="en-US"/>
          </a:p>
        </p:txBody>
      </p:sp>
    </p:spTree>
    <p:extLst>
      <p:ext uri="{BB962C8B-B14F-4D97-AF65-F5344CB8AC3E}">
        <p14:creationId xmlns:p14="http://schemas.microsoft.com/office/powerpoint/2010/main" val="539803035"/>
      </p:ext>
    </p:extLst>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D197-8C4B-4BDB-A98E-AE352B155B1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383CDD-681C-4260-AB2F-D43995456D7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55A7200-30A3-47B4-A0DB-BEAB41B62A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1E645BE-7543-4C51-9B1D-D45542C2687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491834-9CB7-4885-A372-9D736969D6EE}"/>
              </a:ext>
            </a:extLst>
          </p:cNvPr>
          <p:cNvSpPr>
            <a:spLocks noGrp="1"/>
          </p:cNvSpPr>
          <p:nvPr>
            <p:ph type="sldNum" sz="quarter" idx="12"/>
          </p:nvPr>
        </p:nvSpPr>
        <p:spPr/>
        <p:txBody>
          <a:bodyPr/>
          <a:lstStyle>
            <a:lvl1pPr>
              <a:defRPr/>
            </a:lvl1pPr>
          </a:lstStyle>
          <a:p>
            <a:fld id="{E221FC30-4F97-4E89-B983-739E6D108726}" type="slidenum">
              <a:rPr lang="en-US" altLang="en-US"/>
              <a:pPr/>
              <a:t>‹#›</a:t>
            </a:fld>
            <a:endParaRPr lang="en-US" altLang="en-US"/>
          </a:p>
        </p:txBody>
      </p:sp>
    </p:spTree>
    <p:extLst>
      <p:ext uri="{BB962C8B-B14F-4D97-AF65-F5344CB8AC3E}">
        <p14:creationId xmlns:p14="http://schemas.microsoft.com/office/powerpoint/2010/main" val="4153310258"/>
      </p:ext>
    </p:extLst>
  </p:cSld>
  <p:clrMapOvr>
    <a:masterClrMapping/>
  </p:clrMapOvr>
  <p:transition spd="slow">
    <p:cut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C57D-8C49-4B4C-BDBE-6332390637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9D8E83-2D08-44D0-9284-9B56686FC18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C33C1-6398-4887-851A-5CE571F45D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A095D0-E5E0-493B-B3F9-116C73F338F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4F8E4A0-511E-41D5-B215-793084A62AA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035FBD7-B145-465F-9644-866374E716C6}"/>
              </a:ext>
            </a:extLst>
          </p:cNvPr>
          <p:cNvSpPr>
            <a:spLocks noGrp="1"/>
          </p:cNvSpPr>
          <p:nvPr>
            <p:ph type="sldNum" sz="quarter" idx="12"/>
          </p:nvPr>
        </p:nvSpPr>
        <p:spPr/>
        <p:txBody>
          <a:bodyPr/>
          <a:lstStyle>
            <a:lvl1pPr>
              <a:defRPr/>
            </a:lvl1pPr>
          </a:lstStyle>
          <a:p>
            <a:fld id="{ED3651D2-F14D-4D75-BB17-2C4482B10F63}" type="slidenum">
              <a:rPr lang="en-US" altLang="en-US"/>
              <a:pPr/>
              <a:t>‹#›</a:t>
            </a:fld>
            <a:endParaRPr lang="en-US" altLang="en-US"/>
          </a:p>
        </p:txBody>
      </p:sp>
    </p:spTree>
    <p:extLst>
      <p:ext uri="{BB962C8B-B14F-4D97-AF65-F5344CB8AC3E}">
        <p14:creationId xmlns:p14="http://schemas.microsoft.com/office/powerpoint/2010/main" val="1126349926"/>
      </p:ext>
    </p:extLst>
  </p:cSld>
  <p:clrMapOvr>
    <a:masterClrMapping/>
  </p:clrMapOvr>
  <p:transition spd="slow">
    <p:cut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DEF7-086A-4687-83C1-EF73053D218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3D4C70-F164-4247-9719-F213654BEB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FF205-631D-4160-AAFA-B64DAD5919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86EE40-9A21-4B2D-9EC4-D2D4D6BF7EA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B8384D-4EF3-40E2-9F3F-35F38845634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F94B6CE-F094-44DA-9F4F-DAA63DAF275C}"/>
              </a:ext>
            </a:extLst>
          </p:cNvPr>
          <p:cNvSpPr>
            <a:spLocks noGrp="1"/>
          </p:cNvSpPr>
          <p:nvPr>
            <p:ph type="sldNum" sz="quarter" idx="12"/>
          </p:nvPr>
        </p:nvSpPr>
        <p:spPr/>
        <p:txBody>
          <a:bodyPr/>
          <a:lstStyle>
            <a:lvl1pPr>
              <a:defRPr/>
            </a:lvl1pPr>
          </a:lstStyle>
          <a:p>
            <a:fld id="{6C0D89A7-DA56-4E3A-9CA6-F66A3B66E3CF}" type="slidenum">
              <a:rPr lang="en-US" altLang="en-US"/>
              <a:pPr/>
              <a:t>‹#›</a:t>
            </a:fld>
            <a:endParaRPr lang="en-US" altLang="en-US"/>
          </a:p>
        </p:txBody>
      </p:sp>
    </p:spTree>
    <p:extLst>
      <p:ext uri="{BB962C8B-B14F-4D97-AF65-F5344CB8AC3E}">
        <p14:creationId xmlns:p14="http://schemas.microsoft.com/office/powerpoint/2010/main" val="2367956355"/>
      </p:ext>
    </p:extLst>
  </p:cSld>
  <p:clrMapOvr>
    <a:masterClrMapping/>
  </p:clrMapOvr>
  <p:transition spd="slow">
    <p:cut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31BF-8B13-46D5-945C-B98378C0D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01BF57-FC73-4574-878C-7F02D5122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C5844-3857-4DED-898C-4755C66CBF2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56E4A5B-16D2-4814-B1C3-EBD988B076F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DD182C7-58DB-4500-B725-B5DEAFCE6F8F}"/>
              </a:ext>
            </a:extLst>
          </p:cNvPr>
          <p:cNvSpPr>
            <a:spLocks noGrp="1"/>
          </p:cNvSpPr>
          <p:nvPr>
            <p:ph type="sldNum" sz="quarter" idx="12"/>
          </p:nvPr>
        </p:nvSpPr>
        <p:spPr/>
        <p:txBody>
          <a:bodyPr/>
          <a:lstStyle>
            <a:lvl1pPr>
              <a:defRPr/>
            </a:lvl1pPr>
          </a:lstStyle>
          <a:p>
            <a:fld id="{E4558E35-F846-44E6-A5B5-62FC9ED9EF26}" type="slidenum">
              <a:rPr lang="en-US" altLang="en-US"/>
              <a:pPr/>
              <a:t>‹#›</a:t>
            </a:fld>
            <a:endParaRPr lang="en-US" altLang="en-US"/>
          </a:p>
        </p:txBody>
      </p:sp>
    </p:spTree>
    <p:extLst>
      <p:ext uri="{BB962C8B-B14F-4D97-AF65-F5344CB8AC3E}">
        <p14:creationId xmlns:p14="http://schemas.microsoft.com/office/powerpoint/2010/main" val="3205497165"/>
      </p:ext>
    </p:extLst>
  </p:cSld>
  <p:clrMapOvr>
    <a:masterClrMapping/>
  </p:clrMapOvr>
  <p:transition spd="slow">
    <p:cut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84336D-19DF-4239-8B5F-954D30BCFB4B}"/>
              </a:ext>
            </a:extLst>
          </p:cNvPr>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600F69-4C06-41C2-A499-2AEFD702A9F3}"/>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E43BD-0405-4A67-9F98-A9AAC36EC52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68AAED4-FAF3-4E69-8B8A-151A8CE57DD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9DA0AAC-C0E1-4B38-8543-7B07AE76CAFB}"/>
              </a:ext>
            </a:extLst>
          </p:cNvPr>
          <p:cNvSpPr>
            <a:spLocks noGrp="1"/>
          </p:cNvSpPr>
          <p:nvPr>
            <p:ph type="sldNum" sz="quarter" idx="12"/>
          </p:nvPr>
        </p:nvSpPr>
        <p:spPr/>
        <p:txBody>
          <a:bodyPr/>
          <a:lstStyle>
            <a:lvl1pPr>
              <a:defRPr/>
            </a:lvl1pPr>
          </a:lstStyle>
          <a:p>
            <a:fld id="{3C3C3C0D-59F5-431E-8E3B-2730458CBAEA}" type="slidenum">
              <a:rPr lang="en-US" altLang="en-US"/>
              <a:pPr/>
              <a:t>‹#›</a:t>
            </a:fld>
            <a:endParaRPr lang="en-US" altLang="en-US"/>
          </a:p>
        </p:txBody>
      </p:sp>
    </p:spTree>
    <p:extLst>
      <p:ext uri="{BB962C8B-B14F-4D97-AF65-F5344CB8AC3E}">
        <p14:creationId xmlns:p14="http://schemas.microsoft.com/office/powerpoint/2010/main" val="544951795"/>
      </p:ext>
    </p:extLst>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CC215-5DC7-40E5-941F-92643FCA09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AEA63F-3662-4050-9911-799AAE71CA41}"/>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76E81C-3AA2-4554-B871-0837218B7A67}"/>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F6351C-BF7D-4C9D-B9EF-C02C2AE1072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7AFB7B4-0121-4684-8A01-F9E121D25AB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83EDB08-3366-48AD-BD57-40AF0BBF40EF}"/>
              </a:ext>
            </a:extLst>
          </p:cNvPr>
          <p:cNvSpPr>
            <a:spLocks noGrp="1"/>
          </p:cNvSpPr>
          <p:nvPr>
            <p:ph type="sldNum" sz="quarter" idx="12"/>
          </p:nvPr>
        </p:nvSpPr>
        <p:spPr/>
        <p:txBody>
          <a:bodyPr/>
          <a:lstStyle>
            <a:lvl1pPr>
              <a:defRPr/>
            </a:lvl1pPr>
          </a:lstStyle>
          <a:p>
            <a:fld id="{A76D3E9B-7515-4F79-8D87-27F9FB86CA75}" type="slidenum">
              <a:rPr lang="en-US" altLang="en-US"/>
              <a:pPr/>
              <a:t>‹#›</a:t>
            </a:fld>
            <a:endParaRPr lang="en-US" altLang="en-US"/>
          </a:p>
        </p:txBody>
      </p:sp>
    </p:spTree>
    <p:extLst>
      <p:ext uri="{BB962C8B-B14F-4D97-AF65-F5344CB8AC3E}">
        <p14:creationId xmlns:p14="http://schemas.microsoft.com/office/powerpoint/2010/main" val="771897624"/>
      </p:ext>
    </p:extLst>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EEEFD-7F95-4006-A041-989DDE1BC83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383B26-A8DB-48A6-9FAA-AB26B4B8E33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FDE96A-8185-442E-B072-6A454147CB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30511-FD41-4C05-927C-5C341C29AE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E21DA7-5B5D-417F-809C-BDEBFBFC517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C0FB7-2145-49ED-AF58-27FA61FFE9D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B12F02F-FADC-42D9-BF8C-7FFC88B9DA2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590FB2E-A56A-4C4B-A1EC-D82E7C150607}"/>
              </a:ext>
            </a:extLst>
          </p:cNvPr>
          <p:cNvSpPr>
            <a:spLocks noGrp="1"/>
          </p:cNvSpPr>
          <p:nvPr>
            <p:ph type="sldNum" sz="quarter" idx="12"/>
          </p:nvPr>
        </p:nvSpPr>
        <p:spPr/>
        <p:txBody>
          <a:bodyPr/>
          <a:lstStyle>
            <a:lvl1pPr>
              <a:defRPr/>
            </a:lvl1pPr>
          </a:lstStyle>
          <a:p>
            <a:fld id="{3C550ACB-9EAB-4D2E-A741-F0AF4D34A384}" type="slidenum">
              <a:rPr lang="en-US" altLang="en-US"/>
              <a:pPr/>
              <a:t>‹#›</a:t>
            </a:fld>
            <a:endParaRPr lang="en-US" altLang="en-US"/>
          </a:p>
        </p:txBody>
      </p:sp>
    </p:spTree>
    <p:extLst>
      <p:ext uri="{BB962C8B-B14F-4D97-AF65-F5344CB8AC3E}">
        <p14:creationId xmlns:p14="http://schemas.microsoft.com/office/powerpoint/2010/main" val="2850845976"/>
      </p:ext>
    </p:extLst>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2C0B-C574-406B-B3D9-3D578C6E61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B8A29-BA01-41E8-ACF9-19A441F9869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2686DB8-D09F-409E-9B76-E5BD850FCAF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BEC1D9D-0EC0-4915-8C3D-46A559D2F52F}"/>
              </a:ext>
            </a:extLst>
          </p:cNvPr>
          <p:cNvSpPr>
            <a:spLocks noGrp="1"/>
          </p:cNvSpPr>
          <p:nvPr>
            <p:ph type="sldNum" sz="quarter" idx="12"/>
          </p:nvPr>
        </p:nvSpPr>
        <p:spPr/>
        <p:txBody>
          <a:bodyPr/>
          <a:lstStyle>
            <a:lvl1pPr>
              <a:defRPr/>
            </a:lvl1pPr>
          </a:lstStyle>
          <a:p>
            <a:fld id="{C1FE6D4A-FCD6-4303-AB6C-63732A46CB6D}" type="slidenum">
              <a:rPr lang="en-US" altLang="en-US"/>
              <a:pPr/>
              <a:t>‹#›</a:t>
            </a:fld>
            <a:endParaRPr lang="en-US" altLang="en-US"/>
          </a:p>
        </p:txBody>
      </p:sp>
    </p:spTree>
    <p:extLst>
      <p:ext uri="{BB962C8B-B14F-4D97-AF65-F5344CB8AC3E}">
        <p14:creationId xmlns:p14="http://schemas.microsoft.com/office/powerpoint/2010/main" val="1235290219"/>
      </p:ext>
    </p:extLst>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8219B0-2EFE-4121-AAE5-8D8C502FB6C7}"/>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7288F7D-B8A2-4895-9EA7-AE08333312D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B1764D3-A12D-458D-BE97-8B91E8482CE0}"/>
              </a:ext>
            </a:extLst>
          </p:cNvPr>
          <p:cNvSpPr>
            <a:spLocks noGrp="1"/>
          </p:cNvSpPr>
          <p:nvPr>
            <p:ph type="sldNum" sz="quarter" idx="12"/>
          </p:nvPr>
        </p:nvSpPr>
        <p:spPr/>
        <p:txBody>
          <a:bodyPr/>
          <a:lstStyle>
            <a:lvl1pPr>
              <a:defRPr/>
            </a:lvl1pPr>
          </a:lstStyle>
          <a:p>
            <a:fld id="{D1C8C71E-B2E3-48ED-AFF4-9B1288D45D76}" type="slidenum">
              <a:rPr lang="en-US" altLang="en-US"/>
              <a:pPr/>
              <a:t>‹#›</a:t>
            </a:fld>
            <a:endParaRPr lang="en-US" altLang="en-US"/>
          </a:p>
        </p:txBody>
      </p:sp>
    </p:spTree>
    <p:extLst>
      <p:ext uri="{BB962C8B-B14F-4D97-AF65-F5344CB8AC3E}">
        <p14:creationId xmlns:p14="http://schemas.microsoft.com/office/powerpoint/2010/main" val="4077048904"/>
      </p:ext>
    </p:extLst>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A666-1015-4DAF-B775-EC40287BDB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AD698-3B15-4CDA-AA3E-C94684428E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506EB0-3D11-4AFB-9767-DAF4FC47B8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3E779D-7B32-4A8B-8A47-3F49DF5445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B905545-D95B-481F-BDC4-10E478D46A2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7C39AD9-8308-4BA7-806F-E48E30323F44}"/>
              </a:ext>
            </a:extLst>
          </p:cNvPr>
          <p:cNvSpPr>
            <a:spLocks noGrp="1"/>
          </p:cNvSpPr>
          <p:nvPr>
            <p:ph type="sldNum" sz="quarter" idx="12"/>
          </p:nvPr>
        </p:nvSpPr>
        <p:spPr/>
        <p:txBody>
          <a:bodyPr/>
          <a:lstStyle>
            <a:lvl1pPr>
              <a:defRPr/>
            </a:lvl1pPr>
          </a:lstStyle>
          <a:p>
            <a:fld id="{0295BB41-5AF1-4DAF-8911-0E7C475EFAD5}" type="slidenum">
              <a:rPr lang="en-US" altLang="en-US"/>
              <a:pPr/>
              <a:t>‹#›</a:t>
            </a:fld>
            <a:endParaRPr lang="en-US" altLang="en-US"/>
          </a:p>
        </p:txBody>
      </p:sp>
    </p:spTree>
    <p:extLst>
      <p:ext uri="{BB962C8B-B14F-4D97-AF65-F5344CB8AC3E}">
        <p14:creationId xmlns:p14="http://schemas.microsoft.com/office/powerpoint/2010/main" val="1578910652"/>
      </p:ext>
    </p:extLst>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4B3A-2850-4592-B599-ABCB66BB89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BEB70C-2898-4C3C-92C8-7BBE39B0668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83C29B-1218-4FEB-840E-1D1FED70AE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C27188-48D0-4BCA-B5D6-F919669A8E3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F45595-1BA3-4CD1-AFDF-A2708996CD8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25E67E0-F29C-4368-B4B2-7D4735690B04}"/>
              </a:ext>
            </a:extLst>
          </p:cNvPr>
          <p:cNvSpPr>
            <a:spLocks noGrp="1"/>
          </p:cNvSpPr>
          <p:nvPr>
            <p:ph type="sldNum" sz="quarter" idx="12"/>
          </p:nvPr>
        </p:nvSpPr>
        <p:spPr/>
        <p:txBody>
          <a:bodyPr/>
          <a:lstStyle>
            <a:lvl1pPr>
              <a:defRPr/>
            </a:lvl1pPr>
          </a:lstStyle>
          <a:p>
            <a:fld id="{510B73FB-2669-4E09-8916-C43C10AA0E18}" type="slidenum">
              <a:rPr lang="en-US" altLang="en-US"/>
              <a:pPr/>
              <a:t>‹#›</a:t>
            </a:fld>
            <a:endParaRPr lang="en-US" altLang="en-US"/>
          </a:p>
        </p:txBody>
      </p:sp>
    </p:spTree>
    <p:extLst>
      <p:ext uri="{BB962C8B-B14F-4D97-AF65-F5344CB8AC3E}">
        <p14:creationId xmlns:p14="http://schemas.microsoft.com/office/powerpoint/2010/main" val="482490227"/>
      </p:ext>
    </p:extLst>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92E320D3-6E0D-4AD8-8C64-5D22D274135C}"/>
              </a:ext>
            </a:extLst>
          </p:cNvPr>
          <p:cNvGrpSpPr>
            <a:grpSpLocks/>
          </p:cNvGrpSpPr>
          <p:nvPr/>
        </p:nvGrpSpPr>
        <p:grpSpPr bwMode="auto">
          <a:xfrm>
            <a:off x="4716463" y="5345113"/>
            <a:ext cx="4427537" cy="1512887"/>
            <a:chOff x="2971" y="3367"/>
            <a:chExt cx="2789" cy="953"/>
          </a:xfrm>
        </p:grpSpPr>
        <p:sp>
          <p:nvSpPr>
            <p:cNvPr id="6147" name="Freeform 3">
              <a:extLst>
                <a:ext uri="{FF2B5EF4-FFF2-40B4-BE49-F238E27FC236}">
                  <a16:creationId xmlns:a16="http://schemas.microsoft.com/office/drawing/2014/main" id="{6883D909-7314-4DD5-8716-CD2EFB24E055}"/>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48" name="Freeform 4">
              <a:extLst>
                <a:ext uri="{FF2B5EF4-FFF2-40B4-BE49-F238E27FC236}">
                  <a16:creationId xmlns:a16="http://schemas.microsoft.com/office/drawing/2014/main" id="{663682E5-0485-4636-B614-348E5982D373}"/>
                </a:ext>
              </a:extLst>
            </p:cNvPr>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49" name="Freeform 5">
              <a:extLst>
                <a:ext uri="{FF2B5EF4-FFF2-40B4-BE49-F238E27FC236}">
                  <a16:creationId xmlns:a16="http://schemas.microsoft.com/office/drawing/2014/main" id="{852BAE0E-8992-4428-99ED-18D49AE6D9F2}"/>
                </a:ext>
              </a:extLst>
            </p:cNvPr>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0" name="Freeform 6">
              <a:extLst>
                <a:ext uri="{FF2B5EF4-FFF2-40B4-BE49-F238E27FC236}">
                  <a16:creationId xmlns:a16="http://schemas.microsoft.com/office/drawing/2014/main" id="{BDCF4EFF-BDDE-4918-8B33-858145F22E43}"/>
                </a:ext>
              </a:extLst>
            </p:cNvPr>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1" name="Freeform 7">
              <a:extLst>
                <a:ext uri="{FF2B5EF4-FFF2-40B4-BE49-F238E27FC236}">
                  <a16:creationId xmlns:a16="http://schemas.microsoft.com/office/drawing/2014/main" id="{3F893759-12E2-4379-A94A-7719310BCDEB}"/>
                </a:ext>
              </a:extLst>
            </p:cNvPr>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2" name="Freeform 8">
              <a:extLst>
                <a:ext uri="{FF2B5EF4-FFF2-40B4-BE49-F238E27FC236}">
                  <a16:creationId xmlns:a16="http://schemas.microsoft.com/office/drawing/2014/main" id="{B1B540E0-732D-4921-9F93-CFF5C4A938EA}"/>
                </a:ext>
              </a:extLst>
            </p:cNvPr>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3" name="Freeform 9">
              <a:extLst>
                <a:ext uri="{FF2B5EF4-FFF2-40B4-BE49-F238E27FC236}">
                  <a16:creationId xmlns:a16="http://schemas.microsoft.com/office/drawing/2014/main" id="{70FC2D7A-E329-4959-BE2A-D6143F324384}"/>
                </a:ext>
              </a:extLst>
            </p:cNvPr>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4" name="Freeform 10">
              <a:extLst>
                <a:ext uri="{FF2B5EF4-FFF2-40B4-BE49-F238E27FC236}">
                  <a16:creationId xmlns:a16="http://schemas.microsoft.com/office/drawing/2014/main" id="{71C64D46-BE3F-476A-8EB2-9803D9EFBB1D}"/>
                </a:ext>
              </a:extLst>
            </p:cNvPr>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5" name="Freeform 11">
              <a:extLst>
                <a:ext uri="{FF2B5EF4-FFF2-40B4-BE49-F238E27FC236}">
                  <a16:creationId xmlns:a16="http://schemas.microsoft.com/office/drawing/2014/main" id="{7D52C945-6308-4DF2-A740-35EA70AEF69F}"/>
                </a:ext>
              </a:extLst>
            </p:cNvPr>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6" name="Freeform 12">
              <a:extLst>
                <a:ext uri="{FF2B5EF4-FFF2-40B4-BE49-F238E27FC236}">
                  <a16:creationId xmlns:a16="http://schemas.microsoft.com/office/drawing/2014/main" id="{FE34950A-4815-49FB-B799-595ABC9CFB3D}"/>
                </a:ext>
              </a:extLst>
            </p:cNvPr>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7" name="Freeform 13">
              <a:extLst>
                <a:ext uri="{FF2B5EF4-FFF2-40B4-BE49-F238E27FC236}">
                  <a16:creationId xmlns:a16="http://schemas.microsoft.com/office/drawing/2014/main" id="{058B2990-CA42-4013-B7AF-F8983FF3AD66}"/>
                </a:ext>
              </a:extLst>
            </p:cNvPr>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8" name="Freeform 14">
              <a:extLst>
                <a:ext uri="{FF2B5EF4-FFF2-40B4-BE49-F238E27FC236}">
                  <a16:creationId xmlns:a16="http://schemas.microsoft.com/office/drawing/2014/main" id="{CA9D0370-0D50-42BE-B2BB-C45D3592A702}"/>
                </a:ext>
              </a:extLst>
            </p:cNvPr>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59" name="Freeform 15">
              <a:extLst>
                <a:ext uri="{FF2B5EF4-FFF2-40B4-BE49-F238E27FC236}">
                  <a16:creationId xmlns:a16="http://schemas.microsoft.com/office/drawing/2014/main" id="{D7B60B63-81F3-4A60-B11E-BE0B5C243871}"/>
                </a:ext>
              </a:extLst>
            </p:cNvPr>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60" name="Freeform 16">
              <a:extLst>
                <a:ext uri="{FF2B5EF4-FFF2-40B4-BE49-F238E27FC236}">
                  <a16:creationId xmlns:a16="http://schemas.microsoft.com/office/drawing/2014/main" id="{62494FA7-21C1-4E52-AA69-6913F075E290}"/>
                </a:ext>
              </a:extLst>
            </p:cNvPr>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161" name="Freeform 17">
              <a:extLst>
                <a:ext uri="{FF2B5EF4-FFF2-40B4-BE49-F238E27FC236}">
                  <a16:creationId xmlns:a16="http://schemas.microsoft.com/office/drawing/2014/main" id="{7FAFCCEF-39EF-49D5-837C-12F432191AA7}"/>
                </a:ext>
              </a:extLst>
            </p:cNvPr>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6162" name="Rectangle 18">
            <a:extLst>
              <a:ext uri="{FF2B5EF4-FFF2-40B4-BE49-F238E27FC236}">
                <a16:creationId xmlns:a16="http://schemas.microsoft.com/office/drawing/2014/main" id="{98F98E9C-F2F4-40E1-A9FC-A48BAC27DD07}"/>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6163" name="Rectangle 19">
            <a:extLst>
              <a:ext uri="{FF2B5EF4-FFF2-40B4-BE49-F238E27FC236}">
                <a16:creationId xmlns:a16="http://schemas.microsoft.com/office/drawing/2014/main" id="{7B1A7FDE-D103-4998-8AFE-2A6C92A2739D}"/>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6164" name="Rectangle 20">
            <a:extLst>
              <a:ext uri="{FF2B5EF4-FFF2-40B4-BE49-F238E27FC236}">
                <a16:creationId xmlns:a16="http://schemas.microsoft.com/office/drawing/2014/main" id="{6EEFCA71-4720-40B2-BC2E-834AD899DB0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6165" name="Rectangle 21">
            <a:extLst>
              <a:ext uri="{FF2B5EF4-FFF2-40B4-BE49-F238E27FC236}">
                <a16:creationId xmlns:a16="http://schemas.microsoft.com/office/drawing/2014/main" id="{595DBD30-619E-4BCA-BF1F-0FEC25857546}"/>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3C9405B-2070-4030-9524-84A80F08D8B0}" type="slidenum">
              <a:rPr lang="en-US" altLang="en-US"/>
              <a:pPr/>
              <a:t>‹#›</a:t>
            </a:fld>
            <a:endParaRPr lang="en-US" altLang="en-US"/>
          </a:p>
        </p:txBody>
      </p:sp>
      <p:sp>
        <p:nvSpPr>
          <p:cNvPr id="6166" name="Rectangle 22">
            <a:extLst>
              <a:ext uri="{FF2B5EF4-FFF2-40B4-BE49-F238E27FC236}">
                <a16:creationId xmlns:a16="http://schemas.microsoft.com/office/drawing/2014/main" id="{B24CBC23-1315-4986-BE72-051875B028A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spd="slow">
    <p:cut thruBlk="1"/>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E0034FF0-6C19-4A87-BE4A-2513B981C2F3}"/>
              </a:ext>
            </a:extLst>
          </p:cNvPr>
          <p:cNvGrpSpPr>
            <a:grpSpLocks/>
          </p:cNvGrpSpPr>
          <p:nvPr/>
        </p:nvGrpSpPr>
        <p:grpSpPr bwMode="auto">
          <a:xfrm>
            <a:off x="0" y="1422400"/>
            <a:ext cx="9147175" cy="5435600"/>
            <a:chOff x="0" y="896"/>
            <a:chExt cx="5762" cy="3424"/>
          </a:xfrm>
        </p:grpSpPr>
        <p:grpSp>
          <p:nvGrpSpPr>
            <p:cNvPr id="12291" name="Group 3">
              <a:extLst>
                <a:ext uri="{FF2B5EF4-FFF2-40B4-BE49-F238E27FC236}">
                  <a16:creationId xmlns:a16="http://schemas.microsoft.com/office/drawing/2014/main" id="{F1C89DD1-36CD-4C8D-A354-99C84AEC8928}"/>
                </a:ext>
              </a:extLst>
            </p:cNvPr>
            <p:cNvGrpSpPr>
              <a:grpSpLocks/>
            </p:cNvGrpSpPr>
            <p:nvPr userDrawn="1"/>
          </p:nvGrpSpPr>
          <p:grpSpPr bwMode="auto">
            <a:xfrm>
              <a:off x="20" y="896"/>
              <a:ext cx="5742" cy="3424"/>
              <a:chOff x="20" y="896"/>
              <a:chExt cx="5742" cy="3424"/>
            </a:xfrm>
          </p:grpSpPr>
          <p:sp>
            <p:nvSpPr>
              <p:cNvPr id="12292" name="Freeform 4">
                <a:extLst>
                  <a:ext uri="{FF2B5EF4-FFF2-40B4-BE49-F238E27FC236}">
                    <a16:creationId xmlns:a16="http://schemas.microsoft.com/office/drawing/2014/main" id="{C9DFFFFE-572C-46A6-8AA4-A3B90E3B2D27}"/>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3" name="Freeform 5">
                <a:extLst>
                  <a:ext uri="{FF2B5EF4-FFF2-40B4-BE49-F238E27FC236}">
                    <a16:creationId xmlns:a16="http://schemas.microsoft.com/office/drawing/2014/main" id="{85E0233D-8181-41F6-89C5-CD88A20BFADF}"/>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4" name="Freeform 6">
                <a:extLst>
                  <a:ext uri="{FF2B5EF4-FFF2-40B4-BE49-F238E27FC236}">
                    <a16:creationId xmlns:a16="http://schemas.microsoft.com/office/drawing/2014/main" id="{23ECF83C-418B-4201-A487-8348F1146DC5}"/>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5" name="Freeform 7">
                <a:extLst>
                  <a:ext uri="{FF2B5EF4-FFF2-40B4-BE49-F238E27FC236}">
                    <a16:creationId xmlns:a16="http://schemas.microsoft.com/office/drawing/2014/main" id="{7999EAB8-46CF-4F03-AFAA-98A376437245}"/>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6" name="Freeform 8">
                <a:extLst>
                  <a:ext uri="{FF2B5EF4-FFF2-40B4-BE49-F238E27FC236}">
                    <a16:creationId xmlns:a16="http://schemas.microsoft.com/office/drawing/2014/main" id="{FC89A648-D652-4000-AB69-FBFFB95514DF}"/>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7" name="Freeform 9">
                <a:extLst>
                  <a:ext uri="{FF2B5EF4-FFF2-40B4-BE49-F238E27FC236}">
                    <a16:creationId xmlns:a16="http://schemas.microsoft.com/office/drawing/2014/main" id="{116CAF98-923E-49E7-94D3-50468E303E36}"/>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8" name="Freeform 10">
                <a:extLst>
                  <a:ext uri="{FF2B5EF4-FFF2-40B4-BE49-F238E27FC236}">
                    <a16:creationId xmlns:a16="http://schemas.microsoft.com/office/drawing/2014/main" id="{02784AEF-8EAD-4BB3-9484-EBF58F5196C9}"/>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9" name="Freeform 11">
                <a:extLst>
                  <a:ext uri="{FF2B5EF4-FFF2-40B4-BE49-F238E27FC236}">
                    <a16:creationId xmlns:a16="http://schemas.microsoft.com/office/drawing/2014/main" id="{F9BD0439-746A-4B71-B688-6459622DE2F7}"/>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0" name="Freeform 12">
                <a:extLst>
                  <a:ext uri="{FF2B5EF4-FFF2-40B4-BE49-F238E27FC236}">
                    <a16:creationId xmlns:a16="http://schemas.microsoft.com/office/drawing/2014/main" id="{4F05B9F1-C596-48EE-9616-C41B5A22C1F6}"/>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1" name="Freeform 13">
                <a:extLst>
                  <a:ext uri="{FF2B5EF4-FFF2-40B4-BE49-F238E27FC236}">
                    <a16:creationId xmlns:a16="http://schemas.microsoft.com/office/drawing/2014/main" id="{D3D9709C-3BC1-4ACD-84D9-0AC79DB401B0}"/>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2" name="Freeform 14">
                <a:extLst>
                  <a:ext uri="{FF2B5EF4-FFF2-40B4-BE49-F238E27FC236}">
                    <a16:creationId xmlns:a16="http://schemas.microsoft.com/office/drawing/2014/main" id="{4A074343-A205-4EDE-8B81-622CBCF1B2C3}"/>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3" name="Freeform 15">
                <a:extLst>
                  <a:ext uri="{FF2B5EF4-FFF2-40B4-BE49-F238E27FC236}">
                    <a16:creationId xmlns:a16="http://schemas.microsoft.com/office/drawing/2014/main" id="{D031E747-31A6-4DE8-9F4C-85DD6CF0DB20}"/>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4" name="Freeform 16">
                <a:extLst>
                  <a:ext uri="{FF2B5EF4-FFF2-40B4-BE49-F238E27FC236}">
                    <a16:creationId xmlns:a16="http://schemas.microsoft.com/office/drawing/2014/main" id="{1BA02E13-4B99-405C-BCFE-BF6A4E483AF6}"/>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2305" name="Group 17">
              <a:extLst>
                <a:ext uri="{FF2B5EF4-FFF2-40B4-BE49-F238E27FC236}">
                  <a16:creationId xmlns:a16="http://schemas.microsoft.com/office/drawing/2014/main" id="{FD6303FC-04E3-45AC-9AFD-C982C2C173E2}"/>
                </a:ext>
              </a:extLst>
            </p:cNvPr>
            <p:cNvGrpSpPr>
              <a:grpSpLocks/>
            </p:cNvGrpSpPr>
            <p:nvPr userDrawn="1"/>
          </p:nvGrpSpPr>
          <p:grpSpPr bwMode="auto">
            <a:xfrm>
              <a:off x="0" y="2291"/>
              <a:ext cx="1385" cy="1702"/>
              <a:chOff x="0" y="2291"/>
              <a:chExt cx="1385" cy="1702"/>
            </a:xfrm>
          </p:grpSpPr>
          <p:sp>
            <p:nvSpPr>
              <p:cNvPr id="12306" name="Rectangle 18">
                <a:extLst>
                  <a:ext uri="{FF2B5EF4-FFF2-40B4-BE49-F238E27FC236}">
                    <a16:creationId xmlns:a16="http://schemas.microsoft.com/office/drawing/2014/main" id="{246F4FF6-2783-4E62-893F-CEE9C159D172}"/>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Rectangle 19">
                <a:extLst>
                  <a:ext uri="{FF2B5EF4-FFF2-40B4-BE49-F238E27FC236}">
                    <a16:creationId xmlns:a16="http://schemas.microsoft.com/office/drawing/2014/main" id="{7E207C98-C894-4900-AC02-5D78572CB5F5}"/>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Rectangle 20">
                <a:extLst>
                  <a:ext uri="{FF2B5EF4-FFF2-40B4-BE49-F238E27FC236}">
                    <a16:creationId xmlns:a16="http://schemas.microsoft.com/office/drawing/2014/main" id="{029EAC4F-6857-4601-B275-DB00D4E99050}"/>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Rectangle 21">
                <a:extLst>
                  <a:ext uri="{FF2B5EF4-FFF2-40B4-BE49-F238E27FC236}">
                    <a16:creationId xmlns:a16="http://schemas.microsoft.com/office/drawing/2014/main" id="{471DD057-A6F5-479B-B6C0-EA463BB1F354}"/>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Rectangle 22">
                <a:extLst>
                  <a:ext uri="{FF2B5EF4-FFF2-40B4-BE49-F238E27FC236}">
                    <a16:creationId xmlns:a16="http://schemas.microsoft.com/office/drawing/2014/main" id="{440871AC-56F2-4602-B238-3C93009564E6}"/>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Rectangle 23">
                <a:extLst>
                  <a:ext uri="{FF2B5EF4-FFF2-40B4-BE49-F238E27FC236}">
                    <a16:creationId xmlns:a16="http://schemas.microsoft.com/office/drawing/2014/main" id="{C9AB4DF1-0D67-4FEF-84F4-D39E7E2DDC7A}"/>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2" name="Rectangle 24">
                <a:extLst>
                  <a:ext uri="{FF2B5EF4-FFF2-40B4-BE49-F238E27FC236}">
                    <a16:creationId xmlns:a16="http://schemas.microsoft.com/office/drawing/2014/main" id="{41177F83-0C4D-4210-A2C7-8178612D74EC}"/>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Rectangle 25">
                <a:extLst>
                  <a:ext uri="{FF2B5EF4-FFF2-40B4-BE49-F238E27FC236}">
                    <a16:creationId xmlns:a16="http://schemas.microsoft.com/office/drawing/2014/main" id="{2BC89B83-C4A6-4F8A-A8BA-31D9F099D5D2}"/>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4" name="Rectangle 26">
                <a:extLst>
                  <a:ext uri="{FF2B5EF4-FFF2-40B4-BE49-F238E27FC236}">
                    <a16:creationId xmlns:a16="http://schemas.microsoft.com/office/drawing/2014/main" id="{F2B451F5-022C-41A0-9011-A5E0B522CDDC}"/>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Rectangle 27">
                <a:extLst>
                  <a:ext uri="{FF2B5EF4-FFF2-40B4-BE49-F238E27FC236}">
                    <a16:creationId xmlns:a16="http://schemas.microsoft.com/office/drawing/2014/main" id="{0AE10BE5-0042-4AA6-B08F-5240E0C3E023}"/>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Rectangle 28">
                <a:extLst>
                  <a:ext uri="{FF2B5EF4-FFF2-40B4-BE49-F238E27FC236}">
                    <a16:creationId xmlns:a16="http://schemas.microsoft.com/office/drawing/2014/main" id="{0F3C13BD-EBC8-4A88-B424-EF5C7DED48D2}"/>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Rectangle 29">
                <a:extLst>
                  <a:ext uri="{FF2B5EF4-FFF2-40B4-BE49-F238E27FC236}">
                    <a16:creationId xmlns:a16="http://schemas.microsoft.com/office/drawing/2014/main" id="{41A5F483-8349-473B-A7BB-081752AE09C5}"/>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8" name="Rectangle 30">
                <a:extLst>
                  <a:ext uri="{FF2B5EF4-FFF2-40B4-BE49-F238E27FC236}">
                    <a16:creationId xmlns:a16="http://schemas.microsoft.com/office/drawing/2014/main" id="{AF3BA509-9F84-4458-B9FA-932E4250458B}"/>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9" name="Rectangle 31">
                <a:extLst>
                  <a:ext uri="{FF2B5EF4-FFF2-40B4-BE49-F238E27FC236}">
                    <a16:creationId xmlns:a16="http://schemas.microsoft.com/office/drawing/2014/main" id="{C45AAE42-4109-4C59-9E10-39EA77CD98AB}"/>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Rectangle 32">
                <a:extLst>
                  <a:ext uri="{FF2B5EF4-FFF2-40B4-BE49-F238E27FC236}">
                    <a16:creationId xmlns:a16="http://schemas.microsoft.com/office/drawing/2014/main" id="{D0ABD8B4-7E6E-4692-9688-C7E4C5F867DD}"/>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Rectangle 33">
                <a:extLst>
                  <a:ext uri="{FF2B5EF4-FFF2-40B4-BE49-F238E27FC236}">
                    <a16:creationId xmlns:a16="http://schemas.microsoft.com/office/drawing/2014/main" id="{9C142EC2-C298-4735-A761-72F8BECF6A95}"/>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Rectangle 34">
                <a:extLst>
                  <a:ext uri="{FF2B5EF4-FFF2-40B4-BE49-F238E27FC236}">
                    <a16:creationId xmlns:a16="http://schemas.microsoft.com/office/drawing/2014/main" id="{2169BC37-4813-468A-AF4E-F742B1ABABA1}"/>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Rectangle 35">
                <a:extLst>
                  <a:ext uri="{FF2B5EF4-FFF2-40B4-BE49-F238E27FC236}">
                    <a16:creationId xmlns:a16="http://schemas.microsoft.com/office/drawing/2014/main" id="{B4625D8C-FEF9-45BB-90BB-E988D3B69EA4}"/>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Rectangle 36">
                <a:extLst>
                  <a:ext uri="{FF2B5EF4-FFF2-40B4-BE49-F238E27FC236}">
                    <a16:creationId xmlns:a16="http://schemas.microsoft.com/office/drawing/2014/main" id="{34F12E36-F83D-4753-8057-3AC3BAF7C1EF}"/>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5" name="Rectangle 37">
                <a:extLst>
                  <a:ext uri="{FF2B5EF4-FFF2-40B4-BE49-F238E27FC236}">
                    <a16:creationId xmlns:a16="http://schemas.microsoft.com/office/drawing/2014/main" id="{63CB3CD4-E800-4167-80D9-73127A5DAD26}"/>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Rectangle 38">
                <a:extLst>
                  <a:ext uri="{FF2B5EF4-FFF2-40B4-BE49-F238E27FC236}">
                    <a16:creationId xmlns:a16="http://schemas.microsoft.com/office/drawing/2014/main" id="{4695DD2A-7847-42CE-8E49-CD32A393F29F}"/>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Rectangle 39">
                <a:extLst>
                  <a:ext uri="{FF2B5EF4-FFF2-40B4-BE49-F238E27FC236}">
                    <a16:creationId xmlns:a16="http://schemas.microsoft.com/office/drawing/2014/main" id="{BE25C288-F4F2-46B7-98CD-6A1B902909F5}"/>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8" name="Rectangle 40">
                <a:extLst>
                  <a:ext uri="{FF2B5EF4-FFF2-40B4-BE49-F238E27FC236}">
                    <a16:creationId xmlns:a16="http://schemas.microsoft.com/office/drawing/2014/main" id="{D9DAA92F-48F4-46D2-B1E8-5F7C5DA287A2}"/>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Rectangle 41">
                <a:extLst>
                  <a:ext uri="{FF2B5EF4-FFF2-40B4-BE49-F238E27FC236}">
                    <a16:creationId xmlns:a16="http://schemas.microsoft.com/office/drawing/2014/main" id="{7517B507-DDE3-4B21-8894-B9034D073218}"/>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0" name="Rectangle 42">
                <a:extLst>
                  <a:ext uri="{FF2B5EF4-FFF2-40B4-BE49-F238E27FC236}">
                    <a16:creationId xmlns:a16="http://schemas.microsoft.com/office/drawing/2014/main" id="{1B86EFC3-E4E6-41BE-B302-FD97318A423E}"/>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Rectangle 43">
                <a:extLst>
                  <a:ext uri="{FF2B5EF4-FFF2-40B4-BE49-F238E27FC236}">
                    <a16:creationId xmlns:a16="http://schemas.microsoft.com/office/drawing/2014/main" id="{FF7384D0-B1FD-4923-A4F8-A684D60BD928}"/>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2" name="Rectangle 44">
                <a:extLst>
                  <a:ext uri="{FF2B5EF4-FFF2-40B4-BE49-F238E27FC236}">
                    <a16:creationId xmlns:a16="http://schemas.microsoft.com/office/drawing/2014/main" id="{2F1D6D8E-6B17-484C-8F74-B879760D3962}"/>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3" name="Rectangle 45">
                <a:extLst>
                  <a:ext uri="{FF2B5EF4-FFF2-40B4-BE49-F238E27FC236}">
                    <a16:creationId xmlns:a16="http://schemas.microsoft.com/office/drawing/2014/main" id="{D99D9F3F-1638-4861-8C46-BC9ECD07B5C1}"/>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4" name="Rectangle 46">
                <a:extLst>
                  <a:ext uri="{FF2B5EF4-FFF2-40B4-BE49-F238E27FC236}">
                    <a16:creationId xmlns:a16="http://schemas.microsoft.com/office/drawing/2014/main" id="{16F308ED-766D-4424-8D65-F8273A6D8AFF}"/>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5" name="Rectangle 47">
                <a:extLst>
                  <a:ext uri="{FF2B5EF4-FFF2-40B4-BE49-F238E27FC236}">
                    <a16:creationId xmlns:a16="http://schemas.microsoft.com/office/drawing/2014/main" id="{556F76F8-02A0-4732-85AF-8E082DD790E2}"/>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6" name="Rectangle 48">
                <a:extLst>
                  <a:ext uri="{FF2B5EF4-FFF2-40B4-BE49-F238E27FC236}">
                    <a16:creationId xmlns:a16="http://schemas.microsoft.com/office/drawing/2014/main" id="{BC815A2C-1A71-4B89-93E2-BF812E99AFA6}"/>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7" name="Rectangle 49">
                <a:extLst>
                  <a:ext uri="{FF2B5EF4-FFF2-40B4-BE49-F238E27FC236}">
                    <a16:creationId xmlns:a16="http://schemas.microsoft.com/office/drawing/2014/main" id="{49F7C5E6-7C2A-45F0-AFE7-18C5CD641E1F}"/>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8" name="Rectangle 50">
                <a:extLst>
                  <a:ext uri="{FF2B5EF4-FFF2-40B4-BE49-F238E27FC236}">
                    <a16:creationId xmlns:a16="http://schemas.microsoft.com/office/drawing/2014/main" id="{BF55FB18-AF88-48F9-BF45-B7E0353931C0}"/>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9" name="Rectangle 51">
                <a:extLst>
                  <a:ext uri="{FF2B5EF4-FFF2-40B4-BE49-F238E27FC236}">
                    <a16:creationId xmlns:a16="http://schemas.microsoft.com/office/drawing/2014/main" id="{6F40586A-935E-4BE0-87F9-73E7C0E3D3B4}"/>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0" name="Rectangle 52">
                <a:extLst>
                  <a:ext uri="{FF2B5EF4-FFF2-40B4-BE49-F238E27FC236}">
                    <a16:creationId xmlns:a16="http://schemas.microsoft.com/office/drawing/2014/main" id="{17260637-AED9-4637-8540-8C97D201C78F}"/>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1" name="Rectangle 53">
                <a:extLst>
                  <a:ext uri="{FF2B5EF4-FFF2-40B4-BE49-F238E27FC236}">
                    <a16:creationId xmlns:a16="http://schemas.microsoft.com/office/drawing/2014/main" id="{828B8E92-3E34-4223-A7F5-DA8931916E91}"/>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2" name="Rectangle 54">
                <a:extLst>
                  <a:ext uri="{FF2B5EF4-FFF2-40B4-BE49-F238E27FC236}">
                    <a16:creationId xmlns:a16="http://schemas.microsoft.com/office/drawing/2014/main" id="{D3CB8F98-4472-4E8F-912A-A846466C4A55}"/>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3" name="Rectangle 55">
                <a:extLst>
                  <a:ext uri="{FF2B5EF4-FFF2-40B4-BE49-F238E27FC236}">
                    <a16:creationId xmlns:a16="http://schemas.microsoft.com/office/drawing/2014/main" id="{62A735D7-26D8-4D86-9FEC-8E1B0895BF9D}"/>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4" name="Rectangle 56">
                <a:extLst>
                  <a:ext uri="{FF2B5EF4-FFF2-40B4-BE49-F238E27FC236}">
                    <a16:creationId xmlns:a16="http://schemas.microsoft.com/office/drawing/2014/main" id="{EC12A656-28E7-4E6B-83B4-1FE90010081B}"/>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5" name="Rectangle 57">
                <a:extLst>
                  <a:ext uri="{FF2B5EF4-FFF2-40B4-BE49-F238E27FC236}">
                    <a16:creationId xmlns:a16="http://schemas.microsoft.com/office/drawing/2014/main" id="{93564068-6D68-4B86-84BC-06FD5A3CDE97}"/>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6" name="Rectangle 58">
                <a:extLst>
                  <a:ext uri="{FF2B5EF4-FFF2-40B4-BE49-F238E27FC236}">
                    <a16:creationId xmlns:a16="http://schemas.microsoft.com/office/drawing/2014/main" id="{C0DAE62A-9422-4D9A-9306-33FC967C08A3}"/>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7" name="Rectangle 59">
                <a:extLst>
                  <a:ext uri="{FF2B5EF4-FFF2-40B4-BE49-F238E27FC236}">
                    <a16:creationId xmlns:a16="http://schemas.microsoft.com/office/drawing/2014/main" id="{E86197A2-04F8-4922-9265-152F9A18F627}"/>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8" name="Rectangle 60">
                <a:extLst>
                  <a:ext uri="{FF2B5EF4-FFF2-40B4-BE49-F238E27FC236}">
                    <a16:creationId xmlns:a16="http://schemas.microsoft.com/office/drawing/2014/main" id="{9E904EB6-67E9-4CAA-9A53-FBE15B8C9619}"/>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9" name="Rectangle 61">
                <a:extLst>
                  <a:ext uri="{FF2B5EF4-FFF2-40B4-BE49-F238E27FC236}">
                    <a16:creationId xmlns:a16="http://schemas.microsoft.com/office/drawing/2014/main" id="{DD9FCD7E-F70C-476B-9A53-1DDFCF4410C5}"/>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0" name="Rectangle 62">
                <a:extLst>
                  <a:ext uri="{FF2B5EF4-FFF2-40B4-BE49-F238E27FC236}">
                    <a16:creationId xmlns:a16="http://schemas.microsoft.com/office/drawing/2014/main" id="{6A1B2B2E-53C8-414F-9C9B-42FFA9AD4AC6}"/>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1" name="Rectangle 63">
                <a:extLst>
                  <a:ext uri="{FF2B5EF4-FFF2-40B4-BE49-F238E27FC236}">
                    <a16:creationId xmlns:a16="http://schemas.microsoft.com/office/drawing/2014/main" id="{23C18817-76BB-4DF3-8836-73E6858615A7}"/>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2" name="Rectangle 64">
                <a:extLst>
                  <a:ext uri="{FF2B5EF4-FFF2-40B4-BE49-F238E27FC236}">
                    <a16:creationId xmlns:a16="http://schemas.microsoft.com/office/drawing/2014/main" id="{272941D4-6D7C-49DA-962D-F526C7125F60}"/>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3" name="Rectangle 65">
                <a:extLst>
                  <a:ext uri="{FF2B5EF4-FFF2-40B4-BE49-F238E27FC236}">
                    <a16:creationId xmlns:a16="http://schemas.microsoft.com/office/drawing/2014/main" id="{CC3BD2BA-CED2-44E0-88B5-E256B9BA09C2}"/>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4" name="Rectangle 66">
                <a:extLst>
                  <a:ext uri="{FF2B5EF4-FFF2-40B4-BE49-F238E27FC236}">
                    <a16:creationId xmlns:a16="http://schemas.microsoft.com/office/drawing/2014/main" id="{DA43EF04-865E-40D5-80F5-938E29913D24}"/>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5" name="Rectangle 67">
                <a:extLst>
                  <a:ext uri="{FF2B5EF4-FFF2-40B4-BE49-F238E27FC236}">
                    <a16:creationId xmlns:a16="http://schemas.microsoft.com/office/drawing/2014/main" id="{17A65A58-DE91-4411-A1D2-404A4C708854}"/>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6" name="Rectangle 68">
                <a:extLst>
                  <a:ext uri="{FF2B5EF4-FFF2-40B4-BE49-F238E27FC236}">
                    <a16:creationId xmlns:a16="http://schemas.microsoft.com/office/drawing/2014/main" id="{A154EFAA-D84A-4E6A-A641-4EC759D61C45}"/>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7" name="Rectangle 69">
                <a:extLst>
                  <a:ext uri="{FF2B5EF4-FFF2-40B4-BE49-F238E27FC236}">
                    <a16:creationId xmlns:a16="http://schemas.microsoft.com/office/drawing/2014/main" id="{9D64ED67-D321-43D0-8960-9C69703E42D2}"/>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8" name="Rectangle 70">
                <a:extLst>
                  <a:ext uri="{FF2B5EF4-FFF2-40B4-BE49-F238E27FC236}">
                    <a16:creationId xmlns:a16="http://schemas.microsoft.com/office/drawing/2014/main" id="{C63FA618-1934-4643-8A56-91630D8C5C22}"/>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9" name="Rectangle 71">
                <a:extLst>
                  <a:ext uri="{FF2B5EF4-FFF2-40B4-BE49-F238E27FC236}">
                    <a16:creationId xmlns:a16="http://schemas.microsoft.com/office/drawing/2014/main" id="{F2625EC4-C78A-4B77-8D77-868FCE292196}"/>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0" name="Rectangle 72">
                <a:extLst>
                  <a:ext uri="{FF2B5EF4-FFF2-40B4-BE49-F238E27FC236}">
                    <a16:creationId xmlns:a16="http://schemas.microsoft.com/office/drawing/2014/main" id="{7BE7F0B7-5B06-426D-AE60-88D2C8F88D31}"/>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1" name="Rectangle 73">
                <a:extLst>
                  <a:ext uri="{FF2B5EF4-FFF2-40B4-BE49-F238E27FC236}">
                    <a16:creationId xmlns:a16="http://schemas.microsoft.com/office/drawing/2014/main" id="{37BCE23E-2891-48DA-A8FE-96A67068ABA7}"/>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2" name="Rectangle 74">
                <a:extLst>
                  <a:ext uri="{FF2B5EF4-FFF2-40B4-BE49-F238E27FC236}">
                    <a16:creationId xmlns:a16="http://schemas.microsoft.com/office/drawing/2014/main" id="{99EFADB1-B071-47ED-A9E2-EA2459BA491B}"/>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3" name="Rectangle 75">
                <a:extLst>
                  <a:ext uri="{FF2B5EF4-FFF2-40B4-BE49-F238E27FC236}">
                    <a16:creationId xmlns:a16="http://schemas.microsoft.com/office/drawing/2014/main" id="{34F710EC-2265-4817-BC18-29484E7A5254}"/>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4" name="Rectangle 76">
                <a:extLst>
                  <a:ext uri="{FF2B5EF4-FFF2-40B4-BE49-F238E27FC236}">
                    <a16:creationId xmlns:a16="http://schemas.microsoft.com/office/drawing/2014/main" id="{03B2516E-EC2C-4834-9239-FCBA0AED988E}"/>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5" name="Rectangle 77">
                <a:extLst>
                  <a:ext uri="{FF2B5EF4-FFF2-40B4-BE49-F238E27FC236}">
                    <a16:creationId xmlns:a16="http://schemas.microsoft.com/office/drawing/2014/main" id="{AECA919B-F9B3-4ADB-8BE7-DA627EDF402C}"/>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6" name="Rectangle 78">
                <a:extLst>
                  <a:ext uri="{FF2B5EF4-FFF2-40B4-BE49-F238E27FC236}">
                    <a16:creationId xmlns:a16="http://schemas.microsoft.com/office/drawing/2014/main" id="{27019D2D-7763-4EF1-AAD4-0062C1F856FD}"/>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7" name="Rectangle 79">
                <a:extLst>
                  <a:ext uri="{FF2B5EF4-FFF2-40B4-BE49-F238E27FC236}">
                    <a16:creationId xmlns:a16="http://schemas.microsoft.com/office/drawing/2014/main" id="{ADF5429B-9DFA-4FDD-901E-DD40E51E4680}"/>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8" name="Rectangle 80">
                <a:extLst>
                  <a:ext uri="{FF2B5EF4-FFF2-40B4-BE49-F238E27FC236}">
                    <a16:creationId xmlns:a16="http://schemas.microsoft.com/office/drawing/2014/main" id="{C8FCC3A7-B36B-4926-AB39-7FC7978FFDCE}"/>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 name="Freeform 81">
                <a:extLst>
                  <a:ext uri="{FF2B5EF4-FFF2-40B4-BE49-F238E27FC236}">
                    <a16:creationId xmlns:a16="http://schemas.microsoft.com/office/drawing/2014/main" id="{89D54706-DD1B-4EC5-A96C-C92E0CD06596}"/>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70" name="Rectangle 82">
                <a:extLst>
                  <a:ext uri="{FF2B5EF4-FFF2-40B4-BE49-F238E27FC236}">
                    <a16:creationId xmlns:a16="http://schemas.microsoft.com/office/drawing/2014/main" id="{41DA718E-2A28-4693-880C-E74E75352A05}"/>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1" name="Rectangle 83">
                <a:extLst>
                  <a:ext uri="{FF2B5EF4-FFF2-40B4-BE49-F238E27FC236}">
                    <a16:creationId xmlns:a16="http://schemas.microsoft.com/office/drawing/2014/main" id="{80701045-90E3-4412-AA93-387C684C3D83}"/>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2" name="Rectangle 84">
                <a:extLst>
                  <a:ext uri="{FF2B5EF4-FFF2-40B4-BE49-F238E27FC236}">
                    <a16:creationId xmlns:a16="http://schemas.microsoft.com/office/drawing/2014/main" id="{7F33E628-C50B-423C-919A-16FF3F8A8329}"/>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3" name="Rectangle 85">
                <a:extLst>
                  <a:ext uri="{FF2B5EF4-FFF2-40B4-BE49-F238E27FC236}">
                    <a16:creationId xmlns:a16="http://schemas.microsoft.com/office/drawing/2014/main" id="{522BC5E1-8CCA-4572-9206-29556BF14E9E}"/>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4" name="Rectangle 86">
                <a:extLst>
                  <a:ext uri="{FF2B5EF4-FFF2-40B4-BE49-F238E27FC236}">
                    <a16:creationId xmlns:a16="http://schemas.microsoft.com/office/drawing/2014/main" id="{9D47F897-C0E1-4019-A129-1546C6869820}"/>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5" name="Rectangle 87">
                <a:extLst>
                  <a:ext uri="{FF2B5EF4-FFF2-40B4-BE49-F238E27FC236}">
                    <a16:creationId xmlns:a16="http://schemas.microsoft.com/office/drawing/2014/main" id="{4843BF30-BE4A-4FE4-994C-DD712880ECEA}"/>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6" name="Rectangle 88">
                <a:extLst>
                  <a:ext uri="{FF2B5EF4-FFF2-40B4-BE49-F238E27FC236}">
                    <a16:creationId xmlns:a16="http://schemas.microsoft.com/office/drawing/2014/main" id="{90E60F72-A937-41FF-A0F4-1DDC73BC0434}"/>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7" name="Rectangle 89">
                <a:extLst>
                  <a:ext uri="{FF2B5EF4-FFF2-40B4-BE49-F238E27FC236}">
                    <a16:creationId xmlns:a16="http://schemas.microsoft.com/office/drawing/2014/main" id="{CB070D28-3C72-4A9A-B5D4-ED33DCC609F7}"/>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8" name="Rectangle 90">
                <a:extLst>
                  <a:ext uri="{FF2B5EF4-FFF2-40B4-BE49-F238E27FC236}">
                    <a16:creationId xmlns:a16="http://schemas.microsoft.com/office/drawing/2014/main" id="{26A9096F-D827-4FDD-B760-556B3D27CCC7}"/>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9" name="Rectangle 91">
                <a:extLst>
                  <a:ext uri="{FF2B5EF4-FFF2-40B4-BE49-F238E27FC236}">
                    <a16:creationId xmlns:a16="http://schemas.microsoft.com/office/drawing/2014/main" id="{53D62CA2-7E71-40BB-8778-768A495CB492}"/>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0" name="Rectangle 92">
                <a:extLst>
                  <a:ext uri="{FF2B5EF4-FFF2-40B4-BE49-F238E27FC236}">
                    <a16:creationId xmlns:a16="http://schemas.microsoft.com/office/drawing/2014/main" id="{42B835C6-4ECC-4CB0-9372-734FFB8AF831}"/>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1" name="Rectangle 93">
                <a:extLst>
                  <a:ext uri="{FF2B5EF4-FFF2-40B4-BE49-F238E27FC236}">
                    <a16:creationId xmlns:a16="http://schemas.microsoft.com/office/drawing/2014/main" id="{DA342D6B-B180-4515-AC77-F47B592AFDAF}"/>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2" name="Rectangle 94">
                <a:extLst>
                  <a:ext uri="{FF2B5EF4-FFF2-40B4-BE49-F238E27FC236}">
                    <a16:creationId xmlns:a16="http://schemas.microsoft.com/office/drawing/2014/main" id="{1F947FDC-763A-4CE1-8897-0FCDEBC44F70}"/>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3" name="Rectangle 95">
                <a:extLst>
                  <a:ext uri="{FF2B5EF4-FFF2-40B4-BE49-F238E27FC236}">
                    <a16:creationId xmlns:a16="http://schemas.microsoft.com/office/drawing/2014/main" id="{8D240AA2-7A0C-4F03-AB5D-E3C8B3615DA1}"/>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4" name="Rectangle 96">
                <a:extLst>
                  <a:ext uri="{FF2B5EF4-FFF2-40B4-BE49-F238E27FC236}">
                    <a16:creationId xmlns:a16="http://schemas.microsoft.com/office/drawing/2014/main" id="{9A7550AE-83C9-4A07-A37D-73F1C9FC9AA9}"/>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5" name="Rectangle 97">
                <a:extLst>
                  <a:ext uri="{FF2B5EF4-FFF2-40B4-BE49-F238E27FC236}">
                    <a16:creationId xmlns:a16="http://schemas.microsoft.com/office/drawing/2014/main" id="{CE66ACE3-131C-4E0C-B1B4-3FF35897C932}"/>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6" name="Rectangle 98">
                <a:extLst>
                  <a:ext uri="{FF2B5EF4-FFF2-40B4-BE49-F238E27FC236}">
                    <a16:creationId xmlns:a16="http://schemas.microsoft.com/office/drawing/2014/main" id="{12E61366-11E4-48B6-9AFD-65BD475B0F4B}"/>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7" name="Rectangle 99">
                <a:extLst>
                  <a:ext uri="{FF2B5EF4-FFF2-40B4-BE49-F238E27FC236}">
                    <a16:creationId xmlns:a16="http://schemas.microsoft.com/office/drawing/2014/main" id="{4370BAFB-AAF5-45F6-B77E-51D820BC49A8}"/>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8" name="Rectangle 100">
                <a:extLst>
                  <a:ext uri="{FF2B5EF4-FFF2-40B4-BE49-F238E27FC236}">
                    <a16:creationId xmlns:a16="http://schemas.microsoft.com/office/drawing/2014/main" id="{478D17F1-1C4B-4E08-9C30-887111FC02AE}"/>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9" name="Rectangle 101">
                <a:extLst>
                  <a:ext uri="{FF2B5EF4-FFF2-40B4-BE49-F238E27FC236}">
                    <a16:creationId xmlns:a16="http://schemas.microsoft.com/office/drawing/2014/main" id="{8CE99BCD-CF48-4A7C-B457-C6F9D1D638C7}"/>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 name="Rectangle 102">
                <a:extLst>
                  <a:ext uri="{FF2B5EF4-FFF2-40B4-BE49-F238E27FC236}">
                    <a16:creationId xmlns:a16="http://schemas.microsoft.com/office/drawing/2014/main" id="{80DE02A7-F264-4C97-978A-1C3FE045382E}"/>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1" name="Rectangle 103">
                <a:extLst>
                  <a:ext uri="{FF2B5EF4-FFF2-40B4-BE49-F238E27FC236}">
                    <a16:creationId xmlns:a16="http://schemas.microsoft.com/office/drawing/2014/main" id="{22A4437B-CCFE-4662-8002-6B24F726BCFB}"/>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2" name="Rectangle 104">
                <a:extLst>
                  <a:ext uri="{FF2B5EF4-FFF2-40B4-BE49-F238E27FC236}">
                    <a16:creationId xmlns:a16="http://schemas.microsoft.com/office/drawing/2014/main" id="{317FEB57-D52B-4271-9930-C6E273B4FD64}"/>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3" name="Rectangle 105">
                <a:extLst>
                  <a:ext uri="{FF2B5EF4-FFF2-40B4-BE49-F238E27FC236}">
                    <a16:creationId xmlns:a16="http://schemas.microsoft.com/office/drawing/2014/main" id="{537B39D7-E214-43CD-B3C5-BBD3EF49FE6F}"/>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4" name="Rectangle 106">
                <a:extLst>
                  <a:ext uri="{FF2B5EF4-FFF2-40B4-BE49-F238E27FC236}">
                    <a16:creationId xmlns:a16="http://schemas.microsoft.com/office/drawing/2014/main" id="{95FECD48-D136-4205-8615-AB972CDC8EE6}"/>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5" name="Rectangle 107">
                <a:extLst>
                  <a:ext uri="{FF2B5EF4-FFF2-40B4-BE49-F238E27FC236}">
                    <a16:creationId xmlns:a16="http://schemas.microsoft.com/office/drawing/2014/main" id="{78C7E565-C5E0-4ABE-BBEF-509A2BF54C96}"/>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6" name="Rectangle 108">
                <a:extLst>
                  <a:ext uri="{FF2B5EF4-FFF2-40B4-BE49-F238E27FC236}">
                    <a16:creationId xmlns:a16="http://schemas.microsoft.com/office/drawing/2014/main" id="{76BDBEA1-1355-4EBC-BE36-B0B71155B194}"/>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7" name="Rectangle 109">
                <a:extLst>
                  <a:ext uri="{FF2B5EF4-FFF2-40B4-BE49-F238E27FC236}">
                    <a16:creationId xmlns:a16="http://schemas.microsoft.com/office/drawing/2014/main" id="{B4AA96E6-E951-4B8E-AA05-3C9A2468C2C3}"/>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8" name="Rectangle 110">
                <a:extLst>
                  <a:ext uri="{FF2B5EF4-FFF2-40B4-BE49-F238E27FC236}">
                    <a16:creationId xmlns:a16="http://schemas.microsoft.com/office/drawing/2014/main" id="{435C41ED-90C2-41F8-87FD-4FB2FEF5B390}"/>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9" name="Rectangle 111">
                <a:extLst>
                  <a:ext uri="{FF2B5EF4-FFF2-40B4-BE49-F238E27FC236}">
                    <a16:creationId xmlns:a16="http://schemas.microsoft.com/office/drawing/2014/main" id="{771C2BC8-F9EE-4BF8-A884-24FBC6E3206C}"/>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 name="Rectangle 112">
                <a:extLst>
                  <a:ext uri="{FF2B5EF4-FFF2-40B4-BE49-F238E27FC236}">
                    <a16:creationId xmlns:a16="http://schemas.microsoft.com/office/drawing/2014/main" id="{2C2DAFBF-15AA-460F-A80A-40EB7A467711}"/>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 name="Rectangle 113">
                <a:extLst>
                  <a:ext uri="{FF2B5EF4-FFF2-40B4-BE49-F238E27FC236}">
                    <a16:creationId xmlns:a16="http://schemas.microsoft.com/office/drawing/2014/main" id="{D03EE58B-0DB3-441E-B7B5-1D687AF0F11B}"/>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2" name="Rectangle 114">
                <a:extLst>
                  <a:ext uri="{FF2B5EF4-FFF2-40B4-BE49-F238E27FC236}">
                    <a16:creationId xmlns:a16="http://schemas.microsoft.com/office/drawing/2014/main" id="{3DD1178F-A506-41E6-8C41-EAFE4872DC32}"/>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3" name="Rectangle 115">
                <a:extLst>
                  <a:ext uri="{FF2B5EF4-FFF2-40B4-BE49-F238E27FC236}">
                    <a16:creationId xmlns:a16="http://schemas.microsoft.com/office/drawing/2014/main" id="{083CB14C-B786-49C4-82BD-67151A5FDC22}"/>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4" name="Rectangle 116">
                <a:extLst>
                  <a:ext uri="{FF2B5EF4-FFF2-40B4-BE49-F238E27FC236}">
                    <a16:creationId xmlns:a16="http://schemas.microsoft.com/office/drawing/2014/main" id="{74EF2CCD-A52A-4BC1-A1DC-EE6659F36061}"/>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5" name="Rectangle 117">
                <a:extLst>
                  <a:ext uri="{FF2B5EF4-FFF2-40B4-BE49-F238E27FC236}">
                    <a16:creationId xmlns:a16="http://schemas.microsoft.com/office/drawing/2014/main" id="{2CA9F8F5-68D3-4DEB-ABB0-B890ADCF8507}"/>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6" name="Rectangle 118">
                <a:extLst>
                  <a:ext uri="{FF2B5EF4-FFF2-40B4-BE49-F238E27FC236}">
                    <a16:creationId xmlns:a16="http://schemas.microsoft.com/office/drawing/2014/main" id="{C2C8B178-6CC2-4DE2-ADB1-0D49D0ED11D5}"/>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7" name="Rectangle 119">
                <a:extLst>
                  <a:ext uri="{FF2B5EF4-FFF2-40B4-BE49-F238E27FC236}">
                    <a16:creationId xmlns:a16="http://schemas.microsoft.com/office/drawing/2014/main" id="{EE149BB2-664A-40B6-BF0A-25238086A9C0}"/>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8" name="Rectangle 120">
                <a:extLst>
                  <a:ext uri="{FF2B5EF4-FFF2-40B4-BE49-F238E27FC236}">
                    <a16:creationId xmlns:a16="http://schemas.microsoft.com/office/drawing/2014/main" id="{734B61AC-AC36-4E34-B8CD-11C550C95041}"/>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9" name="Rectangle 121">
                <a:extLst>
                  <a:ext uri="{FF2B5EF4-FFF2-40B4-BE49-F238E27FC236}">
                    <a16:creationId xmlns:a16="http://schemas.microsoft.com/office/drawing/2014/main" id="{7396E270-3F1E-4B0C-9069-BFDD632E2EF1}"/>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0" name="Rectangle 122">
                <a:extLst>
                  <a:ext uri="{FF2B5EF4-FFF2-40B4-BE49-F238E27FC236}">
                    <a16:creationId xmlns:a16="http://schemas.microsoft.com/office/drawing/2014/main" id="{1D5088F9-AC78-4400-AFC5-4D640186114B}"/>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1" name="Rectangle 123">
                <a:extLst>
                  <a:ext uri="{FF2B5EF4-FFF2-40B4-BE49-F238E27FC236}">
                    <a16:creationId xmlns:a16="http://schemas.microsoft.com/office/drawing/2014/main" id="{C147AA22-1F5F-4EF0-8357-1C47BC6845ED}"/>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2" name="Rectangle 124">
                <a:extLst>
                  <a:ext uri="{FF2B5EF4-FFF2-40B4-BE49-F238E27FC236}">
                    <a16:creationId xmlns:a16="http://schemas.microsoft.com/office/drawing/2014/main" id="{014673FF-27C8-41A2-8989-E275C9615C76}"/>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3" name="Rectangle 125">
                <a:extLst>
                  <a:ext uri="{FF2B5EF4-FFF2-40B4-BE49-F238E27FC236}">
                    <a16:creationId xmlns:a16="http://schemas.microsoft.com/office/drawing/2014/main" id="{3C775AF7-04CE-449D-9579-816C4009EC55}"/>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4" name="Rectangle 126">
                <a:extLst>
                  <a:ext uri="{FF2B5EF4-FFF2-40B4-BE49-F238E27FC236}">
                    <a16:creationId xmlns:a16="http://schemas.microsoft.com/office/drawing/2014/main" id="{49967C44-85EF-4104-A297-C69C666130E2}"/>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5" name="Rectangle 127">
                <a:extLst>
                  <a:ext uri="{FF2B5EF4-FFF2-40B4-BE49-F238E27FC236}">
                    <a16:creationId xmlns:a16="http://schemas.microsoft.com/office/drawing/2014/main" id="{DE236255-CE6E-401F-99C8-50365430930A}"/>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6" name="Rectangle 128">
                <a:extLst>
                  <a:ext uri="{FF2B5EF4-FFF2-40B4-BE49-F238E27FC236}">
                    <a16:creationId xmlns:a16="http://schemas.microsoft.com/office/drawing/2014/main" id="{65A92173-F79C-4452-9EB1-07046DEA46A4}"/>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7" name="Rectangle 129">
                <a:extLst>
                  <a:ext uri="{FF2B5EF4-FFF2-40B4-BE49-F238E27FC236}">
                    <a16:creationId xmlns:a16="http://schemas.microsoft.com/office/drawing/2014/main" id="{7D8A894D-3C10-4B34-9912-96510D24B2D0}"/>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8" name="Rectangle 130">
                <a:extLst>
                  <a:ext uri="{FF2B5EF4-FFF2-40B4-BE49-F238E27FC236}">
                    <a16:creationId xmlns:a16="http://schemas.microsoft.com/office/drawing/2014/main" id="{BEAB406A-E539-4834-809B-7532559D5C61}"/>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9" name="Rectangle 131">
                <a:extLst>
                  <a:ext uri="{FF2B5EF4-FFF2-40B4-BE49-F238E27FC236}">
                    <a16:creationId xmlns:a16="http://schemas.microsoft.com/office/drawing/2014/main" id="{884DB57C-7DE6-46EF-9210-A3C4AF0565BC}"/>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0" name="Rectangle 132">
                <a:extLst>
                  <a:ext uri="{FF2B5EF4-FFF2-40B4-BE49-F238E27FC236}">
                    <a16:creationId xmlns:a16="http://schemas.microsoft.com/office/drawing/2014/main" id="{32CA15FE-FC52-4D32-B39F-8E83C9059939}"/>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1" name="Rectangle 133">
                <a:extLst>
                  <a:ext uri="{FF2B5EF4-FFF2-40B4-BE49-F238E27FC236}">
                    <a16:creationId xmlns:a16="http://schemas.microsoft.com/office/drawing/2014/main" id="{B55E832A-ED5C-465C-81A8-E3A06BC8C31F}"/>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2" name="Rectangle 134">
                <a:extLst>
                  <a:ext uri="{FF2B5EF4-FFF2-40B4-BE49-F238E27FC236}">
                    <a16:creationId xmlns:a16="http://schemas.microsoft.com/office/drawing/2014/main" id="{18A32F70-5E07-4E37-BB7A-842BD3370D3D}"/>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3" name="Rectangle 135">
                <a:extLst>
                  <a:ext uri="{FF2B5EF4-FFF2-40B4-BE49-F238E27FC236}">
                    <a16:creationId xmlns:a16="http://schemas.microsoft.com/office/drawing/2014/main" id="{AEB99412-3ACA-494D-A7AD-69FF5FE7A0CA}"/>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4" name="Rectangle 136">
                <a:extLst>
                  <a:ext uri="{FF2B5EF4-FFF2-40B4-BE49-F238E27FC236}">
                    <a16:creationId xmlns:a16="http://schemas.microsoft.com/office/drawing/2014/main" id="{AE945046-8AC2-4A23-BB15-06B7B1417BC0}"/>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5" name="Rectangle 137">
                <a:extLst>
                  <a:ext uri="{FF2B5EF4-FFF2-40B4-BE49-F238E27FC236}">
                    <a16:creationId xmlns:a16="http://schemas.microsoft.com/office/drawing/2014/main" id="{F7E72F7D-3A8F-449C-8B77-BAFA0D3C0A5A}"/>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6" name="Freeform 138">
                <a:extLst>
                  <a:ext uri="{FF2B5EF4-FFF2-40B4-BE49-F238E27FC236}">
                    <a16:creationId xmlns:a16="http://schemas.microsoft.com/office/drawing/2014/main" id="{A21F1A56-BBCF-44AA-A1E4-F8CA17C5C5BC}"/>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7" name="Freeform 139">
                <a:extLst>
                  <a:ext uri="{FF2B5EF4-FFF2-40B4-BE49-F238E27FC236}">
                    <a16:creationId xmlns:a16="http://schemas.microsoft.com/office/drawing/2014/main" id="{23FDAE00-7137-4FAB-A795-4791D5A8547B}"/>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8" name="Freeform 140">
                <a:extLst>
                  <a:ext uri="{FF2B5EF4-FFF2-40B4-BE49-F238E27FC236}">
                    <a16:creationId xmlns:a16="http://schemas.microsoft.com/office/drawing/2014/main" id="{9CCE3D18-EF22-4025-9591-92483345F58F}"/>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9" name="Freeform 141">
                <a:extLst>
                  <a:ext uri="{FF2B5EF4-FFF2-40B4-BE49-F238E27FC236}">
                    <a16:creationId xmlns:a16="http://schemas.microsoft.com/office/drawing/2014/main" id="{A5AA9975-3A05-4D38-8280-29D75877C09F}"/>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0" name="Freeform 142">
                <a:extLst>
                  <a:ext uri="{FF2B5EF4-FFF2-40B4-BE49-F238E27FC236}">
                    <a16:creationId xmlns:a16="http://schemas.microsoft.com/office/drawing/2014/main" id="{3DD8297B-6059-427C-AC9B-8B70AC865F13}"/>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1" name="Freeform 143">
                <a:extLst>
                  <a:ext uri="{FF2B5EF4-FFF2-40B4-BE49-F238E27FC236}">
                    <a16:creationId xmlns:a16="http://schemas.microsoft.com/office/drawing/2014/main" id="{A629E5AC-C0DB-4C0C-BB3A-25EC51DDB545}"/>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2" name="Freeform 144">
                <a:extLst>
                  <a:ext uri="{FF2B5EF4-FFF2-40B4-BE49-F238E27FC236}">
                    <a16:creationId xmlns:a16="http://schemas.microsoft.com/office/drawing/2014/main" id="{651A40E1-624D-420D-BE95-0ED1C85B2C50}"/>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3" name="Freeform 145">
                <a:extLst>
                  <a:ext uri="{FF2B5EF4-FFF2-40B4-BE49-F238E27FC236}">
                    <a16:creationId xmlns:a16="http://schemas.microsoft.com/office/drawing/2014/main" id="{F62852A4-6871-44DF-A966-66EA7DBCE44B}"/>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4" name="Freeform 146">
                <a:extLst>
                  <a:ext uri="{FF2B5EF4-FFF2-40B4-BE49-F238E27FC236}">
                    <a16:creationId xmlns:a16="http://schemas.microsoft.com/office/drawing/2014/main" id="{5C6EF39C-07E0-47A8-BCA1-DCA1BE1B88C2}"/>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5" name="Rectangle 147">
                <a:extLst>
                  <a:ext uri="{FF2B5EF4-FFF2-40B4-BE49-F238E27FC236}">
                    <a16:creationId xmlns:a16="http://schemas.microsoft.com/office/drawing/2014/main" id="{04E5BEBF-DCE7-4F29-9467-519CB2CE5250}"/>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6" name="Rectangle 148">
                <a:extLst>
                  <a:ext uri="{FF2B5EF4-FFF2-40B4-BE49-F238E27FC236}">
                    <a16:creationId xmlns:a16="http://schemas.microsoft.com/office/drawing/2014/main" id="{7F262E45-37A6-4814-9093-16693A030C3D}"/>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7" name="Freeform 149">
                <a:extLst>
                  <a:ext uri="{FF2B5EF4-FFF2-40B4-BE49-F238E27FC236}">
                    <a16:creationId xmlns:a16="http://schemas.microsoft.com/office/drawing/2014/main" id="{760E29A8-CCC0-45A7-8ECD-946E18350D39}"/>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38" name="Freeform 150">
                <a:extLst>
                  <a:ext uri="{FF2B5EF4-FFF2-40B4-BE49-F238E27FC236}">
                    <a16:creationId xmlns:a16="http://schemas.microsoft.com/office/drawing/2014/main" id="{961B9B8B-2E0B-41F6-8BB9-77A31DB86CBF}"/>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39" name="Freeform 151">
                <a:extLst>
                  <a:ext uri="{FF2B5EF4-FFF2-40B4-BE49-F238E27FC236}">
                    <a16:creationId xmlns:a16="http://schemas.microsoft.com/office/drawing/2014/main" id="{0DF197BF-276E-4FCB-9ACB-0132E5849285}"/>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440" name="Oval 152">
                <a:extLst>
                  <a:ext uri="{FF2B5EF4-FFF2-40B4-BE49-F238E27FC236}">
                    <a16:creationId xmlns:a16="http://schemas.microsoft.com/office/drawing/2014/main" id="{840AC256-3880-456A-9013-2E0C8015900B}"/>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12441" name="Rectangle 153">
            <a:extLst>
              <a:ext uri="{FF2B5EF4-FFF2-40B4-BE49-F238E27FC236}">
                <a16:creationId xmlns:a16="http://schemas.microsoft.com/office/drawing/2014/main" id="{18B24F3F-7349-4345-B4A7-17A69AD27F30}"/>
              </a:ext>
            </a:extLst>
          </p:cNvPr>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442" name="Rectangle 154">
            <a:extLst>
              <a:ext uri="{FF2B5EF4-FFF2-40B4-BE49-F238E27FC236}">
                <a16:creationId xmlns:a16="http://schemas.microsoft.com/office/drawing/2014/main" id="{3898D6EA-7998-4EA7-8456-F6B69CDB3123}"/>
              </a:ext>
            </a:extLst>
          </p:cNvPr>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endParaRPr lang="en-US" altLang="en-US"/>
          </a:p>
        </p:txBody>
      </p:sp>
      <p:sp>
        <p:nvSpPr>
          <p:cNvPr id="12443" name="Rectangle 155">
            <a:extLst>
              <a:ext uri="{FF2B5EF4-FFF2-40B4-BE49-F238E27FC236}">
                <a16:creationId xmlns:a16="http://schemas.microsoft.com/office/drawing/2014/main" id="{A7BEC6CA-9DCA-4A40-87F2-563F84C1CF1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endParaRPr lang="en-US" altLang="en-US"/>
          </a:p>
        </p:txBody>
      </p:sp>
      <p:sp>
        <p:nvSpPr>
          <p:cNvPr id="12444" name="Rectangle 156">
            <a:extLst>
              <a:ext uri="{FF2B5EF4-FFF2-40B4-BE49-F238E27FC236}">
                <a16:creationId xmlns:a16="http://schemas.microsoft.com/office/drawing/2014/main" id="{3A160846-39B6-4BAA-885F-9AF44DF99C82}"/>
              </a:ext>
            </a:extLst>
          </p:cNvPr>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7E7C73F6-8C2F-4731-9317-E9F827605953}" type="slidenum">
              <a:rPr lang="en-US" altLang="en-US"/>
              <a:pPr/>
              <a:t>‹#›</a:t>
            </a:fld>
            <a:endParaRPr lang="en-US" altLang="en-US"/>
          </a:p>
        </p:txBody>
      </p:sp>
      <p:sp>
        <p:nvSpPr>
          <p:cNvPr id="12445" name="Rectangle 157">
            <a:extLst>
              <a:ext uri="{FF2B5EF4-FFF2-40B4-BE49-F238E27FC236}">
                <a16:creationId xmlns:a16="http://schemas.microsoft.com/office/drawing/2014/main" id="{70C5DFA3-C3F5-4E16-800A-2465E4387827}"/>
              </a:ext>
            </a:extLst>
          </p:cNvPr>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4"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cut thruBlk="1"/>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Arial" panose="020B0604020202020204" pitchFamily="34" charset="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80000"/>
        <a:buFont typeface="Arial" panose="020B0604020202020204" pitchFamily="34" charset="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Arial" panose="020B0604020202020204" pitchFamily="34" charset="0"/>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8331B973-7810-4EFC-8DA4-CB7370F68593}"/>
              </a:ext>
            </a:extLst>
          </p:cNvPr>
          <p:cNvGrpSpPr>
            <a:grpSpLocks/>
          </p:cNvGrpSpPr>
          <p:nvPr/>
        </p:nvGrpSpPr>
        <p:grpSpPr bwMode="auto">
          <a:xfrm>
            <a:off x="0" y="2438400"/>
            <a:ext cx="9144000" cy="4046538"/>
            <a:chOff x="0" y="1536"/>
            <a:chExt cx="5760" cy="2549"/>
          </a:xfrm>
        </p:grpSpPr>
        <p:sp>
          <p:nvSpPr>
            <p:cNvPr id="30723" name="Rectangle 3">
              <a:extLst>
                <a:ext uri="{FF2B5EF4-FFF2-40B4-BE49-F238E27FC236}">
                  <a16:creationId xmlns:a16="http://schemas.microsoft.com/office/drawing/2014/main" id="{50124064-F236-43B0-B837-F6ABACF370ED}"/>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Freeform 4">
              <a:extLst>
                <a:ext uri="{FF2B5EF4-FFF2-40B4-BE49-F238E27FC236}">
                  <a16:creationId xmlns:a16="http://schemas.microsoft.com/office/drawing/2014/main" id="{860E31D7-B95E-4A3E-A492-F3B4934CCD17}"/>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Freeform 5">
              <a:extLst>
                <a:ext uri="{FF2B5EF4-FFF2-40B4-BE49-F238E27FC236}">
                  <a16:creationId xmlns:a16="http://schemas.microsoft.com/office/drawing/2014/main" id="{7A752DE1-D63F-4A15-88B2-B8775CE806B4}"/>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a:extLst>
                <a:ext uri="{FF2B5EF4-FFF2-40B4-BE49-F238E27FC236}">
                  <a16:creationId xmlns:a16="http://schemas.microsoft.com/office/drawing/2014/main" id="{6B23F1E1-1E1C-4B5C-9258-87767CF12FC5}"/>
                </a:ext>
              </a:extLst>
            </p:cNvPr>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a:extLst>
                <a:ext uri="{FF2B5EF4-FFF2-40B4-BE49-F238E27FC236}">
                  <a16:creationId xmlns:a16="http://schemas.microsoft.com/office/drawing/2014/main" id="{76D8A4E0-6EAE-42DA-B92C-C2D0D5C08B70}"/>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a:extLst>
                <a:ext uri="{FF2B5EF4-FFF2-40B4-BE49-F238E27FC236}">
                  <a16:creationId xmlns:a16="http://schemas.microsoft.com/office/drawing/2014/main" id="{ADD4D728-46B0-4110-A0E9-69D9A2C64208}"/>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a:extLst>
                <a:ext uri="{FF2B5EF4-FFF2-40B4-BE49-F238E27FC236}">
                  <a16:creationId xmlns:a16="http://schemas.microsoft.com/office/drawing/2014/main" id="{4DDD5248-5C3C-4405-9FF2-DAB24BA20862}"/>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a:extLst>
                <a:ext uri="{FF2B5EF4-FFF2-40B4-BE49-F238E27FC236}">
                  <a16:creationId xmlns:a16="http://schemas.microsoft.com/office/drawing/2014/main" id="{ABBFE138-0763-4E57-92C4-AB0D20C53B9A}"/>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a:extLst>
                <a:ext uri="{FF2B5EF4-FFF2-40B4-BE49-F238E27FC236}">
                  <a16:creationId xmlns:a16="http://schemas.microsoft.com/office/drawing/2014/main" id="{1C0CF4E4-5BBF-460D-8851-4851803472A3}"/>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a:extLst>
                <a:ext uri="{FF2B5EF4-FFF2-40B4-BE49-F238E27FC236}">
                  <a16:creationId xmlns:a16="http://schemas.microsoft.com/office/drawing/2014/main" id="{91C6697A-0CAD-41AC-AD52-7F1BACD9B0A3}"/>
                </a:ext>
              </a:extLst>
            </p:cNvPr>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a:extLst>
                <a:ext uri="{FF2B5EF4-FFF2-40B4-BE49-F238E27FC236}">
                  <a16:creationId xmlns:a16="http://schemas.microsoft.com/office/drawing/2014/main" id="{1A2EB02C-4414-40B2-9601-685D1C3A8603}"/>
                </a:ext>
              </a:extLst>
            </p:cNvPr>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a:extLst>
                <a:ext uri="{FF2B5EF4-FFF2-40B4-BE49-F238E27FC236}">
                  <a16:creationId xmlns:a16="http://schemas.microsoft.com/office/drawing/2014/main" id="{04EF8C2B-F8C8-42A6-803F-8C6745B6CC5C}"/>
                </a:ext>
              </a:extLst>
            </p:cNvPr>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a:extLst>
                <a:ext uri="{FF2B5EF4-FFF2-40B4-BE49-F238E27FC236}">
                  <a16:creationId xmlns:a16="http://schemas.microsoft.com/office/drawing/2014/main" id="{F938E9F4-4343-4460-A25A-EB690AEE9B53}"/>
                </a:ext>
              </a:extLst>
            </p:cNvPr>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a:extLst>
                <a:ext uri="{FF2B5EF4-FFF2-40B4-BE49-F238E27FC236}">
                  <a16:creationId xmlns:a16="http://schemas.microsoft.com/office/drawing/2014/main" id="{907A261A-AD8D-4821-B822-4F40EAD78D56}"/>
                </a:ext>
              </a:extLst>
            </p:cNvPr>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a:extLst>
                <a:ext uri="{FF2B5EF4-FFF2-40B4-BE49-F238E27FC236}">
                  <a16:creationId xmlns:a16="http://schemas.microsoft.com/office/drawing/2014/main" id="{DC7CFAC6-A758-4252-AEE4-EAB1C6A6187A}"/>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30738" name="Rectangle 18">
            <a:extLst>
              <a:ext uri="{FF2B5EF4-FFF2-40B4-BE49-F238E27FC236}">
                <a16:creationId xmlns:a16="http://schemas.microsoft.com/office/drawing/2014/main" id="{58EA2564-7145-4D44-862A-C29FF218556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30739" name="Rectangle 19">
            <a:extLst>
              <a:ext uri="{FF2B5EF4-FFF2-40B4-BE49-F238E27FC236}">
                <a16:creationId xmlns:a16="http://schemas.microsoft.com/office/drawing/2014/main" id="{159704E6-D19A-497C-A788-D1275008C0D4}"/>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ltLang="en-US"/>
          </a:p>
        </p:txBody>
      </p:sp>
      <p:sp>
        <p:nvSpPr>
          <p:cNvPr id="30740" name="Rectangle 20">
            <a:extLst>
              <a:ext uri="{FF2B5EF4-FFF2-40B4-BE49-F238E27FC236}">
                <a16:creationId xmlns:a16="http://schemas.microsoft.com/office/drawing/2014/main" id="{68881E1A-5F33-490E-9022-AC83646B5EE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ltLang="en-US"/>
          </a:p>
        </p:txBody>
      </p:sp>
      <p:sp>
        <p:nvSpPr>
          <p:cNvPr id="30741" name="Rectangle 21">
            <a:extLst>
              <a:ext uri="{FF2B5EF4-FFF2-40B4-BE49-F238E27FC236}">
                <a16:creationId xmlns:a16="http://schemas.microsoft.com/office/drawing/2014/main" id="{EDC530E1-151B-4CAC-9D65-2EA09D8117C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E4D09A95-FB21-4E02-95ED-2E745B0A892B}" type="slidenum">
              <a:rPr lang="en-US" altLang="en-US"/>
              <a:pPr/>
              <a:t>‹#›</a:t>
            </a:fld>
            <a:endParaRPr lang="en-US" altLang="en-US"/>
          </a:p>
        </p:txBody>
      </p:sp>
      <p:sp>
        <p:nvSpPr>
          <p:cNvPr id="30742" name="Rectangle 22">
            <a:extLst>
              <a:ext uri="{FF2B5EF4-FFF2-40B4-BE49-F238E27FC236}">
                <a16:creationId xmlns:a16="http://schemas.microsoft.com/office/drawing/2014/main" id="{C0073F55-061E-449D-A83E-826317E5C882}"/>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cut thruBlk="1"/>
  </p:transition>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46DC05F-4356-485A-8B2C-2FEBEF87EB97}"/>
              </a:ext>
            </a:extLst>
          </p:cNvPr>
          <p:cNvSpPr>
            <a:spLocks noGrp="1" noChangeArrowheads="1"/>
          </p:cNvSpPr>
          <p:nvPr>
            <p:ph type="ctrTitle"/>
          </p:nvPr>
        </p:nvSpPr>
        <p:spPr/>
        <p:txBody>
          <a:bodyPr>
            <a:spAutoFit/>
          </a:bodyPr>
          <a:lstStyle/>
          <a:p>
            <a:r>
              <a:rPr lang="en-US" altLang="en-US" dirty="0">
                <a:solidFill>
                  <a:srgbClr val="FFFFFF"/>
                </a:solidFill>
              </a:rPr>
              <a:t>The Gift Of </a:t>
            </a:r>
            <a:br>
              <a:rPr lang="en-US" altLang="en-US" dirty="0">
                <a:solidFill>
                  <a:srgbClr val="FFFFFF"/>
                </a:solidFill>
              </a:rPr>
            </a:br>
            <a:r>
              <a:rPr lang="en-US" altLang="en-US" dirty="0">
                <a:solidFill>
                  <a:srgbClr val="FFFFFF"/>
                </a:solidFill>
              </a:rPr>
              <a:t>The Holy Spirit</a:t>
            </a:r>
          </a:p>
        </p:txBody>
      </p:sp>
      <p:sp>
        <p:nvSpPr>
          <p:cNvPr id="2051" name="Rectangle 3">
            <a:extLst>
              <a:ext uri="{FF2B5EF4-FFF2-40B4-BE49-F238E27FC236}">
                <a16:creationId xmlns:a16="http://schemas.microsoft.com/office/drawing/2014/main" id="{16EADCA5-ED27-49A6-807B-DDE1927CCC30}"/>
              </a:ext>
            </a:extLst>
          </p:cNvPr>
          <p:cNvSpPr>
            <a:spLocks noGrp="1" noChangeArrowheads="1"/>
          </p:cNvSpPr>
          <p:nvPr>
            <p:ph type="subTitle" idx="1"/>
          </p:nvPr>
        </p:nvSpPr>
        <p:spPr>
          <a:xfrm>
            <a:off x="1371600" y="3733800"/>
            <a:ext cx="6400800" cy="923330"/>
          </a:xfrm>
        </p:spPr>
        <p:txBody>
          <a:bodyPr>
            <a:spAutoFit/>
          </a:bodyPr>
          <a:lstStyle/>
          <a:p>
            <a:r>
              <a:rPr lang="en-US" altLang="en-US" sz="5400" dirty="0">
                <a:solidFill>
                  <a:srgbClr val="FFFFFF"/>
                </a:solidFill>
              </a:rPr>
              <a:t>Acts 2:38</a:t>
            </a:r>
          </a:p>
        </p:txBody>
      </p:sp>
    </p:spTree>
  </p:cSld>
  <p:clrMapOvr>
    <a:masterClrMapping/>
  </p:clrMapOvr>
  <p:transition spd="slow">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1E38513-B1CB-4311-9D11-E92D0AB49091}"/>
              </a:ext>
            </a:extLst>
          </p:cNvPr>
          <p:cNvSpPr>
            <a:spLocks noGrp="1" noRot="1" noChangeArrowheads="1"/>
          </p:cNvSpPr>
          <p:nvPr>
            <p:ph type="title"/>
          </p:nvPr>
        </p:nvSpPr>
        <p:spPr>
          <a:xfrm>
            <a:off x="301625" y="138381"/>
            <a:ext cx="8540750" cy="1323439"/>
          </a:xfrm>
        </p:spPr>
        <p:txBody>
          <a:bodyPr>
            <a:spAutoFit/>
          </a:bodyPr>
          <a:lstStyle/>
          <a:p>
            <a:r>
              <a:rPr lang="en-US" altLang="en-US" sz="4000" b="1" dirty="0">
                <a:effectLst/>
              </a:rPr>
              <a:t>Cannot be Answered On The Basis Of The Grammar Alone</a:t>
            </a:r>
          </a:p>
        </p:txBody>
      </p:sp>
      <p:sp>
        <p:nvSpPr>
          <p:cNvPr id="19459" name="Rectangle 3">
            <a:extLst>
              <a:ext uri="{FF2B5EF4-FFF2-40B4-BE49-F238E27FC236}">
                <a16:creationId xmlns:a16="http://schemas.microsoft.com/office/drawing/2014/main" id="{78DE0B90-CA61-4DC0-A531-C544D28CBED4}"/>
              </a:ext>
            </a:extLst>
          </p:cNvPr>
          <p:cNvSpPr>
            <a:spLocks noGrp="1" noRot="1" noChangeArrowheads="1"/>
          </p:cNvSpPr>
          <p:nvPr>
            <p:ph type="body" idx="1"/>
          </p:nvPr>
        </p:nvSpPr>
        <p:spPr>
          <a:xfrm>
            <a:off x="168079" y="1600200"/>
            <a:ext cx="8842375" cy="4635115"/>
          </a:xfrm>
        </p:spPr>
        <p:txBody>
          <a:bodyPr wrap="square">
            <a:spAutoFit/>
          </a:bodyPr>
          <a:lstStyle/>
          <a:p>
            <a:pPr>
              <a:lnSpc>
                <a:spcPct val="90000"/>
              </a:lnSpc>
            </a:pPr>
            <a:r>
              <a:rPr lang="en-US" altLang="en-US" sz="2800" dirty="0">
                <a:effectLst/>
              </a:rPr>
              <a:t>Franklin Puckett wrote that, “Grammatically it may be either the Holy Spirit Himself, or it may be that which the Holy Spirit gives. The grammar does not determine whether the Holy Spirit is the gift or the giver.” (The Holy Spirit 12-13). On pages 13 and 14 he cites Greek authorities and shows that they conclude </a:t>
            </a:r>
            <a:r>
              <a:rPr lang="en-US" altLang="en-US" sz="2800" u="sng" dirty="0">
                <a:effectLst/>
              </a:rPr>
              <a:t>“that the distinction between the Subjective and the Objective Genitive depends, not on grammatical, but upon doctrinal reasons, and that these are to be carefully deduced from an accurate comparison of parallel passages</a:t>
            </a:r>
            <a:r>
              <a:rPr lang="en-US" altLang="en-US" sz="2800" dirty="0">
                <a:effectLst/>
              </a:rPr>
              <a:t>”</a:t>
            </a:r>
            <a:br>
              <a:rPr lang="en-US" altLang="en-US" sz="2800" dirty="0">
                <a:effectLst/>
              </a:rPr>
            </a:br>
            <a:r>
              <a:rPr lang="en-US" altLang="en-US" sz="2000" dirty="0">
                <a:effectLst/>
              </a:rPr>
              <a:t>(Winer Grammar of the New Testament Dict., Part III, Sec. 30, 199).</a:t>
            </a:r>
            <a:endParaRPr lang="en-US" altLang="en-US" sz="2000" dirty="0"/>
          </a:p>
        </p:txBody>
      </p:sp>
    </p:spTree>
  </p:cSld>
  <p:clrMapOvr>
    <a:masterClrMapping/>
  </p:clrMapOvr>
  <p:transition spd="slow">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C427331-9EBF-490A-9DE2-6EAAE92A4B79}"/>
              </a:ext>
            </a:extLst>
          </p:cNvPr>
          <p:cNvSpPr>
            <a:spLocks noGrp="1" noChangeArrowheads="1"/>
          </p:cNvSpPr>
          <p:nvPr>
            <p:ph type="title"/>
          </p:nvPr>
        </p:nvSpPr>
        <p:spPr>
          <a:xfrm>
            <a:off x="304800" y="-16996"/>
            <a:ext cx="8540750" cy="1938992"/>
          </a:xfrm>
        </p:spPr>
        <p:txBody>
          <a:bodyPr>
            <a:spAutoFit/>
          </a:bodyPr>
          <a:lstStyle/>
          <a:p>
            <a:r>
              <a:rPr lang="en-US" altLang="en-US" sz="4000" b="1" dirty="0">
                <a:effectLst/>
              </a:rPr>
              <a:t>Gift Or Giver?</a:t>
            </a:r>
            <a:br>
              <a:rPr lang="en-US" altLang="en-US" sz="4000" b="1" dirty="0">
                <a:effectLst/>
              </a:rPr>
            </a:br>
            <a:r>
              <a:rPr lang="en-US" altLang="en-US" sz="4000" b="1" dirty="0">
                <a:effectLst/>
              </a:rPr>
              <a:t>Comparison Of “Gift Of” Passages</a:t>
            </a:r>
            <a:endParaRPr lang="en-US" altLang="en-US" sz="4000" dirty="0">
              <a:effectLst/>
            </a:endParaRPr>
          </a:p>
        </p:txBody>
      </p:sp>
      <p:sp>
        <p:nvSpPr>
          <p:cNvPr id="20483" name="Rectangle 3">
            <a:extLst>
              <a:ext uri="{FF2B5EF4-FFF2-40B4-BE49-F238E27FC236}">
                <a16:creationId xmlns:a16="http://schemas.microsoft.com/office/drawing/2014/main" id="{D713F513-F7C3-4133-BEC8-70E9B789FED0}"/>
              </a:ext>
            </a:extLst>
          </p:cNvPr>
          <p:cNvSpPr>
            <a:spLocks noGrp="1" noChangeArrowheads="1"/>
          </p:cNvSpPr>
          <p:nvPr>
            <p:ph type="body" idx="1"/>
          </p:nvPr>
        </p:nvSpPr>
        <p:spPr>
          <a:xfrm>
            <a:off x="460375" y="2214563"/>
            <a:ext cx="8229600" cy="1766637"/>
          </a:xfrm>
        </p:spPr>
        <p:txBody>
          <a:bodyPr>
            <a:spAutoFit/>
          </a:bodyPr>
          <a:lstStyle/>
          <a:p>
            <a:r>
              <a:rPr lang="en-US" altLang="en-US" dirty="0">
                <a:solidFill>
                  <a:srgbClr val="FFFF00"/>
                </a:solidFill>
                <a:effectLst/>
              </a:rPr>
              <a:t>John 4:10 – </a:t>
            </a:r>
            <a:r>
              <a:rPr lang="en-US" altLang="en-US" i="1" dirty="0">
                <a:solidFill>
                  <a:srgbClr val="FFFF00"/>
                </a:solidFill>
                <a:effectLst/>
              </a:rPr>
              <a:t>“gift of God.”</a:t>
            </a:r>
          </a:p>
          <a:p>
            <a:r>
              <a:rPr lang="en-US" altLang="en-US" dirty="0">
                <a:solidFill>
                  <a:srgbClr val="FFFF00"/>
                </a:solidFill>
                <a:effectLst/>
              </a:rPr>
              <a:t>Ephesians 4:7 – </a:t>
            </a:r>
            <a:r>
              <a:rPr lang="en-US" altLang="en-US" i="1" dirty="0">
                <a:solidFill>
                  <a:srgbClr val="FFFF00"/>
                </a:solidFill>
                <a:effectLst/>
              </a:rPr>
              <a:t>“gift of Christ.”</a:t>
            </a:r>
          </a:p>
          <a:p>
            <a:r>
              <a:rPr lang="en-US" altLang="en-US" dirty="0">
                <a:solidFill>
                  <a:srgbClr val="FFFF00"/>
                </a:solidFill>
                <a:effectLst/>
              </a:rPr>
              <a:t>Acts 2:38 – </a:t>
            </a:r>
            <a:r>
              <a:rPr lang="en-US" altLang="en-US" i="1" dirty="0">
                <a:solidFill>
                  <a:srgbClr val="FFFF00"/>
                </a:solidFill>
                <a:effectLst/>
              </a:rPr>
              <a:t>“gift of the Holy Spirit.”</a:t>
            </a:r>
            <a:endParaRPr lang="en-US" altLang="en-US" dirty="0"/>
          </a:p>
        </p:txBody>
      </p:sp>
      <p:sp>
        <p:nvSpPr>
          <p:cNvPr id="20484" name="Text Box 4">
            <a:extLst>
              <a:ext uri="{FF2B5EF4-FFF2-40B4-BE49-F238E27FC236}">
                <a16:creationId xmlns:a16="http://schemas.microsoft.com/office/drawing/2014/main" id="{82043505-2CF1-41BD-8E69-E065AC51BB13}"/>
              </a:ext>
            </a:extLst>
          </p:cNvPr>
          <p:cNvSpPr txBox="1">
            <a:spLocks noChangeArrowheads="1"/>
          </p:cNvSpPr>
          <p:nvPr/>
        </p:nvSpPr>
        <p:spPr bwMode="auto">
          <a:xfrm>
            <a:off x="56562" y="5334000"/>
            <a:ext cx="9067800" cy="1066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dirty="0">
                <a:solidFill>
                  <a:schemeClr val="bg1"/>
                </a:solidFill>
              </a:rPr>
              <a:t>A gift implies a giver. One cannot have a gift without a giver and a receiver.</a:t>
            </a:r>
          </a:p>
        </p:txBody>
      </p:sp>
    </p:spTree>
  </p:cSld>
  <p:clrMapOvr>
    <a:masterClrMapping/>
  </p:clrMapOvr>
  <p:transition spd="slow">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B0EA49F-A0FC-4EB9-A457-115B066DE729}"/>
              </a:ext>
            </a:extLst>
          </p:cNvPr>
          <p:cNvSpPr>
            <a:spLocks noGrp="1" noRot="1" noChangeArrowheads="1"/>
          </p:cNvSpPr>
          <p:nvPr>
            <p:ph type="title"/>
          </p:nvPr>
        </p:nvSpPr>
        <p:spPr>
          <a:xfrm>
            <a:off x="486265" y="290036"/>
            <a:ext cx="8229600" cy="1477328"/>
          </a:xfrm>
        </p:spPr>
        <p:txBody>
          <a:bodyPr wrap="square">
            <a:spAutoFit/>
          </a:bodyPr>
          <a:lstStyle/>
          <a:p>
            <a:pPr algn="l">
              <a:lnSpc>
                <a:spcPct val="75000"/>
              </a:lnSpc>
            </a:pPr>
            <a:r>
              <a:rPr lang="en-US" altLang="en-US" sz="4000" b="1" dirty="0"/>
              <a:t>Metaphorically Or Literally?</a:t>
            </a:r>
            <a:br>
              <a:rPr lang="en-US" altLang="en-US" sz="4000" b="1" dirty="0"/>
            </a:br>
            <a:r>
              <a:rPr lang="en-US" altLang="en-US" sz="2000" b="1" dirty="0"/>
              <a:t>metaphor</a:t>
            </a:r>
            <a:br>
              <a:rPr lang="en-US" altLang="en-US" sz="2000" b="1" dirty="0"/>
            </a:br>
            <a:r>
              <a:rPr lang="en-US" altLang="en-US" sz="2000" b="1" dirty="0"/>
              <a:t>“1 a figure of speech in which a word or phrase is applied to something to which it is not literally applicable … (e.g. food for thought). 2 a thing symbolic of something.”</a:t>
            </a:r>
            <a:endParaRPr lang="en-US" altLang="en-US" sz="4000" dirty="0"/>
          </a:p>
        </p:txBody>
      </p:sp>
      <p:sp>
        <p:nvSpPr>
          <p:cNvPr id="21507" name="Rectangle 3">
            <a:extLst>
              <a:ext uri="{FF2B5EF4-FFF2-40B4-BE49-F238E27FC236}">
                <a16:creationId xmlns:a16="http://schemas.microsoft.com/office/drawing/2014/main" id="{08349EA2-639B-4A35-8BB6-3B2039B3AC72}"/>
              </a:ext>
            </a:extLst>
          </p:cNvPr>
          <p:cNvSpPr>
            <a:spLocks noGrp="1" noRot="1" noChangeArrowheads="1"/>
          </p:cNvSpPr>
          <p:nvPr>
            <p:ph type="body" idx="1"/>
          </p:nvPr>
        </p:nvSpPr>
        <p:spPr>
          <a:xfrm>
            <a:off x="304800" y="2514600"/>
            <a:ext cx="8540750" cy="3965575"/>
          </a:xfrm>
        </p:spPr>
        <p:txBody>
          <a:bodyPr>
            <a:spAutoFit/>
          </a:bodyPr>
          <a:lstStyle/>
          <a:p>
            <a:pPr>
              <a:lnSpc>
                <a:spcPct val="80000"/>
              </a:lnSpc>
            </a:pPr>
            <a:r>
              <a:rPr lang="en-US" altLang="en-US" sz="2800" dirty="0">
                <a:solidFill>
                  <a:srgbClr val="FFFF00"/>
                </a:solidFill>
                <a:effectLst/>
              </a:rPr>
              <a:t>John 3:34 – </a:t>
            </a:r>
            <a:r>
              <a:rPr lang="en-US" altLang="en-US" sz="2800" b="1" dirty="0">
                <a:solidFill>
                  <a:srgbClr val="FFFF00"/>
                </a:solidFill>
                <a:effectLst/>
              </a:rPr>
              <a:t>Spirit by measure</a:t>
            </a:r>
            <a:r>
              <a:rPr lang="en-US" altLang="en-US" sz="2800" dirty="0">
                <a:solidFill>
                  <a:srgbClr val="FFFF00"/>
                </a:solidFill>
                <a:effectLst/>
              </a:rPr>
              <a:t>.</a:t>
            </a:r>
            <a:endParaRPr lang="en-US" altLang="en-US" sz="2800" dirty="0">
              <a:effectLst/>
            </a:endParaRPr>
          </a:p>
          <a:p>
            <a:pPr>
              <a:lnSpc>
                <a:spcPct val="80000"/>
              </a:lnSpc>
              <a:buFont typeface="Arial" panose="020B0604020202020204" pitchFamily="34" charset="0"/>
              <a:buNone/>
            </a:pPr>
            <a:r>
              <a:rPr lang="en-US" altLang="en-US" sz="2800" dirty="0">
                <a:effectLst/>
              </a:rPr>
              <a:t>	The Holy Spirit is a Person, and cannot, therefore, be measured out or given in small doses. It must, then, mean a </a:t>
            </a:r>
            <a:r>
              <a:rPr lang="en-US" altLang="en-US" sz="2800" i="1" dirty="0">
                <a:effectLst/>
              </a:rPr>
              <a:t>measure</a:t>
            </a:r>
            <a:r>
              <a:rPr lang="en-US" altLang="en-US" sz="2800" dirty="0">
                <a:effectLst/>
              </a:rPr>
              <a:t> of His power.</a:t>
            </a:r>
          </a:p>
          <a:p>
            <a:pPr>
              <a:lnSpc>
                <a:spcPct val="80000"/>
              </a:lnSpc>
            </a:pPr>
            <a:r>
              <a:rPr lang="en-US" altLang="en-US" sz="2800" dirty="0">
                <a:solidFill>
                  <a:srgbClr val="FFFF00"/>
                </a:solidFill>
                <a:effectLst/>
              </a:rPr>
              <a:t>Ephesians 5:18 – </a:t>
            </a:r>
            <a:r>
              <a:rPr lang="en-US" altLang="en-US" sz="2800" b="1" dirty="0">
                <a:solidFill>
                  <a:srgbClr val="FFFF00"/>
                </a:solidFill>
                <a:effectLst/>
              </a:rPr>
              <a:t>Filled with the Spirit</a:t>
            </a:r>
            <a:r>
              <a:rPr lang="en-US" altLang="en-US" sz="2800" dirty="0">
                <a:solidFill>
                  <a:srgbClr val="FFFF00"/>
                </a:solidFill>
                <a:effectLst/>
              </a:rPr>
              <a:t>.</a:t>
            </a:r>
            <a:endParaRPr lang="en-US" altLang="en-US" sz="2800" dirty="0">
              <a:effectLst/>
            </a:endParaRPr>
          </a:p>
          <a:p>
            <a:pPr>
              <a:lnSpc>
                <a:spcPct val="80000"/>
              </a:lnSpc>
              <a:buFont typeface="Arial" panose="020B0604020202020204" pitchFamily="34" charset="0"/>
              <a:buNone/>
            </a:pPr>
            <a:r>
              <a:rPr lang="en-US" altLang="en-US" sz="2800" dirty="0">
                <a:effectLst/>
              </a:rPr>
              <a:t>	Does this mean “filled with the Person of the Holy Spirit”? In </a:t>
            </a:r>
            <a:r>
              <a:rPr lang="en-US" altLang="en-US" sz="2800" dirty="0">
                <a:solidFill>
                  <a:srgbClr val="FFCC00"/>
                </a:solidFill>
                <a:effectLst/>
              </a:rPr>
              <a:t>Colossians 3:16</a:t>
            </a:r>
            <a:r>
              <a:rPr lang="en-US" altLang="en-US" sz="2800" dirty="0">
                <a:effectLst/>
              </a:rPr>
              <a:t>, we read that it is the “word” that dwells within us.</a:t>
            </a:r>
          </a:p>
          <a:p>
            <a:pPr>
              <a:lnSpc>
                <a:spcPct val="80000"/>
              </a:lnSpc>
            </a:pPr>
            <a:r>
              <a:rPr lang="en-US" altLang="en-US" sz="2800" dirty="0">
                <a:solidFill>
                  <a:srgbClr val="FFFF00"/>
                </a:solidFill>
                <a:effectLst/>
              </a:rPr>
              <a:t>1 Thessalonians 5:19 - </a:t>
            </a:r>
            <a:r>
              <a:rPr lang="en-US" altLang="en-US" sz="2800" b="1" dirty="0">
                <a:solidFill>
                  <a:srgbClr val="FFFF00"/>
                </a:solidFill>
                <a:effectLst/>
              </a:rPr>
              <a:t>Quench the Spirit</a:t>
            </a:r>
            <a:r>
              <a:rPr lang="en-US" altLang="en-US" sz="2800" dirty="0">
                <a:solidFill>
                  <a:srgbClr val="FFFF00"/>
                </a:solidFill>
                <a:effectLst/>
              </a:rPr>
              <a:t>.</a:t>
            </a:r>
            <a:endParaRPr lang="en-US" altLang="en-US" sz="2800" dirty="0">
              <a:effectLst/>
            </a:endParaRPr>
          </a:p>
          <a:p>
            <a:pPr>
              <a:lnSpc>
                <a:spcPct val="80000"/>
              </a:lnSpc>
              <a:buFont typeface="Arial" panose="020B0604020202020204" pitchFamily="34" charset="0"/>
              <a:buNone/>
            </a:pPr>
            <a:r>
              <a:rPr lang="en-US" altLang="en-US" sz="2800" dirty="0">
                <a:effectLst/>
              </a:rPr>
              <a:t>	This discusses the hindering of the Spirit’s work.</a:t>
            </a:r>
            <a:endParaRPr lang="en-US" altLang="en-US" sz="2800" dirty="0"/>
          </a:p>
        </p:txBody>
      </p:sp>
    </p:spTree>
  </p:cSld>
  <p:clrMapOvr>
    <a:masterClrMapping/>
  </p:clrMapOvr>
  <p:transition spd="slow">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AFBC652-910A-42E1-B4C4-D93BEDDDF7E9}"/>
              </a:ext>
            </a:extLst>
          </p:cNvPr>
          <p:cNvSpPr>
            <a:spLocks noGrp="1" noRot="1" noChangeArrowheads="1"/>
          </p:cNvSpPr>
          <p:nvPr>
            <p:ph type="title"/>
          </p:nvPr>
        </p:nvSpPr>
        <p:spPr>
          <a:xfrm>
            <a:off x="311052" y="415379"/>
            <a:ext cx="8540750" cy="769441"/>
          </a:xfrm>
        </p:spPr>
        <p:txBody>
          <a:bodyPr>
            <a:spAutoFit/>
          </a:bodyPr>
          <a:lstStyle/>
          <a:p>
            <a:r>
              <a:rPr lang="en-US" altLang="en-US" dirty="0"/>
              <a:t>Gift Of The Holy Spirit In Context</a:t>
            </a:r>
          </a:p>
        </p:txBody>
      </p:sp>
      <p:sp>
        <p:nvSpPr>
          <p:cNvPr id="22531" name="Rectangle 3">
            <a:extLst>
              <a:ext uri="{FF2B5EF4-FFF2-40B4-BE49-F238E27FC236}">
                <a16:creationId xmlns:a16="http://schemas.microsoft.com/office/drawing/2014/main" id="{27ACC921-3788-4F8E-A31C-150DAE14FF05}"/>
              </a:ext>
            </a:extLst>
          </p:cNvPr>
          <p:cNvSpPr>
            <a:spLocks noGrp="1" noRot="1" noChangeArrowheads="1"/>
          </p:cNvSpPr>
          <p:nvPr>
            <p:ph type="body" idx="1"/>
          </p:nvPr>
        </p:nvSpPr>
        <p:spPr>
          <a:xfrm>
            <a:off x="162611" y="1600200"/>
            <a:ext cx="8839200" cy="5176802"/>
          </a:xfrm>
        </p:spPr>
        <p:txBody>
          <a:bodyPr wrap="square">
            <a:spAutoFit/>
          </a:bodyPr>
          <a:lstStyle/>
          <a:p>
            <a:pPr>
              <a:buFont typeface="Arial" panose="020B0604020202020204" pitchFamily="34" charset="0"/>
              <a:buNone/>
            </a:pPr>
            <a:r>
              <a:rPr lang="en-US" altLang="en-US" b="1" dirty="0">
                <a:solidFill>
                  <a:srgbClr val="FFFF00"/>
                </a:solidFill>
                <a:effectLst/>
              </a:rPr>
              <a:t>The Immediate Context. Acts 2:21</a:t>
            </a:r>
            <a:r>
              <a:rPr lang="en-US" altLang="en-US" dirty="0">
                <a:effectLst/>
              </a:rPr>
              <a:t> The text of Peter’s sermon was this: </a:t>
            </a:r>
            <a:r>
              <a:rPr lang="en-US" altLang="en-US" i="1" dirty="0">
                <a:effectLst/>
              </a:rPr>
              <a:t>“And it shall be, that whosoever shall call upon the name of the Lord shall be saved”</a:t>
            </a:r>
            <a:r>
              <a:rPr lang="en-US" altLang="en-US" dirty="0">
                <a:effectLst/>
              </a:rPr>
              <a:t> </a:t>
            </a:r>
            <a:r>
              <a:rPr lang="en-US" altLang="en-US" dirty="0">
                <a:solidFill>
                  <a:srgbClr val="FFFF00"/>
                </a:solidFill>
                <a:effectLst/>
              </a:rPr>
              <a:t>(Acts 2:21;</a:t>
            </a:r>
            <a:br>
              <a:rPr lang="en-US" altLang="en-US" dirty="0">
                <a:solidFill>
                  <a:srgbClr val="FFFF00"/>
                </a:solidFill>
                <a:effectLst/>
              </a:rPr>
            </a:br>
            <a:r>
              <a:rPr lang="en-US" altLang="en-US" dirty="0">
                <a:solidFill>
                  <a:srgbClr val="FFFF00"/>
                </a:solidFill>
                <a:effectLst/>
              </a:rPr>
              <a:t>Joel 2:32)</a:t>
            </a:r>
          </a:p>
          <a:p>
            <a:pPr lvl="1"/>
            <a:r>
              <a:rPr lang="en-US" altLang="en-US" sz="3200" b="1" dirty="0">
                <a:effectLst/>
              </a:rPr>
              <a:t>Salvation is promised to both Jews and Gentiles</a:t>
            </a:r>
            <a:r>
              <a:rPr lang="en-US" altLang="en-US" sz="3200" dirty="0">
                <a:effectLst/>
              </a:rPr>
              <a:t>.</a:t>
            </a:r>
            <a:r>
              <a:rPr lang="en-US" altLang="en-US" dirty="0"/>
              <a:t> </a:t>
            </a:r>
            <a:r>
              <a:rPr lang="en-US" altLang="en-US" sz="3600" i="1" dirty="0">
                <a:effectLst/>
              </a:rPr>
              <a:t>“</a:t>
            </a:r>
            <a:r>
              <a:rPr lang="en-US" altLang="en-US" sz="3600" b="1" i="1" dirty="0">
                <a:effectLst/>
              </a:rPr>
              <a:t>All Nations</a:t>
            </a:r>
            <a:r>
              <a:rPr lang="en-US" altLang="en-US" sz="3600" i="1" dirty="0">
                <a:effectLst/>
              </a:rPr>
              <a:t>”</a:t>
            </a:r>
            <a:br>
              <a:rPr lang="en-US" altLang="en-US" sz="3200" i="1" dirty="0">
                <a:effectLst/>
              </a:rPr>
            </a:br>
            <a:r>
              <a:rPr lang="en-US" altLang="en-US" sz="3200" dirty="0">
                <a:solidFill>
                  <a:srgbClr val="FFFF00"/>
                </a:solidFill>
                <a:effectLst/>
              </a:rPr>
              <a:t>(Romans 10:12-13; Acts 2:39;</a:t>
            </a:r>
            <a:br>
              <a:rPr lang="en-US" altLang="en-US" sz="3200" dirty="0">
                <a:solidFill>
                  <a:srgbClr val="FFFF00"/>
                </a:solidFill>
                <a:effectLst/>
              </a:rPr>
            </a:br>
            <a:r>
              <a:rPr lang="en-US" altLang="en-US" sz="3200" dirty="0">
                <a:solidFill>
                  <a:srgbClr val="FFFF00"/>
                </a:solidFill>
                <a:effectLst/>
              </a:rPr>
              <a:t>cf. Galatians 3:7-29; Galatians 3:14 – “promise of the Spirit”)</a:t>
            </a:r>
          </a:p>
        </p:txBody>
      </p:sp>
    </p:spTree>
  </p:cSld>
  <p:clrMapOvr>
    <a:masterClrMapping/>
  </p:clrMapOvr>
  <p:transition spd="slow">
    <p:cut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FA3ECEE6-9F9E-4937-BA86-1E07ED2D3E5E}"/>
              </a:ext>
            </a:extLst>
          </p:cNvPr>
          <p:cNvSpPr>
            <a:spLocks noGrp="1" noRot="1" noChangeArrowheads="1"/>
          </p:cNvSpPr>
          <p:nvPr>
            <p:ph type="body" idx="1"/>
          </p:nvPr>
        </p:nvSpPr>
        <p:spPr>
          <a:xfrm>
            <a:off x="37708" y="1219200"/>
            <a:ext cx="9067800" cy="5299912"/>
          </a:xfrm>
        </p:spPr>
        <p:txBody>
          <a:bodyPr wrap="square">
            <a:spAutoFit/>
          </a:bodyPr>
          <a:lstStyle/>
          <a:p>
            <a:pPr>
              <a:lnSpc>
                <a:spcPct val="90000"/>
              </a:lnSpc>
              <a:buFont typeface="Arial" panose="020B0604020202020204" pitchFamily="34" charset="0"/>
              <a:buNone/>
            </a:pPr>
            <a:r>
              <a:rPr lang="en-US" altLang="en-US" sz="2800" b="1" dirty="0">
                <a:solidFill>
                  <a:srgbClr val="FFFF00"/>
                </a:solidFill>
                <a:effectLst/>
              </a:rPr>
              <a:t>The Immediate Context, Acts 2:33</a:t>
            </a:r>
          </a:p>
          <a:p>
            <a:pPr>
              <a:lnSpc>
                <a:spcPct val="90000"/>
              </a:lnSpc>
            </a:pPr>
            <a:r>
              <a:rPr lang="en-US" altLang="en-US" sz="2800" dirty="0">
                <a:effectLst/>
              </a:rPr>
              <a:t>Peter declares that Jesus was exalted to the right hand of God and </a:t>
            </a:r>
            <a:r>
              <a:rPr lang="en-US" altLang="en-US" sz="2800" b="1" i="1" u="sng" dirty="0"/>
              <a:t>received the promise of the Holy Spirit</a:t>
            </a:r>
            <a:r>
              <a:rPr lang="en-US" altLang="en-US" sz="2800" dirty="0">
                <a:effectLst/>
              </a:rPr>
              <a:t>. He did not receive the Holy Spirit himself but he received that which the Holy Spirit promised.</a:t>
            </a:r>
          </a:p>
          <a:p>
            <a:pPr>
              <a:lnSpc>
                <a:spcPct val="90000"/>
              </a:lnSpc>
            </a:pPr>
            <a:r>
              <a:rPr lang="en-US" altLang="en-US" sz="2800" dirty="0">
                <a:effectLst/>
              </a:rPr>
              <a:t>The promise was that he would sit on David’s throne </a:t>
            </a:r>
            <a:r>
              <a:rPr lang="en-US" altLang="en-US" sz="2800" dirty="0">
                <a:solidFill>
                  <a:srgbClr val="FFFF00"/>
                </a:solidFill>
                <a:effectLst/>
              </a:rPr>
              <a:t>(Acts 2:34-35).</a:t>
            </a:r>
          </a:p>
          <a:p>
            <a:pPr lvl="1">
              <a:lnSpc>
                <a:spcPct val="90000"/>
              </a:lnSpc>
            </a:pPr>
            <a:r>
              <a:rPr lang="en-US" altLang="en-US" sz="2400" dirty="0">
                <a:effectLst/>
              </a:rPr>
              <a:t>This statement was made just five verses before Acts 2:38. </a:t>
            </a:r>
            <a:r>
              <a:rPr lang="en-US" altLang="en-US" sz="2400" dirty="0">
                <a:solidFill>
                  <a:srgbClr val="FFFF00"/>
                </a:solidFill>
                <a:effectLst/>
              </a:rPr>
              <a:t>(2 Samuel 7:12; Psalms 16:8-10; 89:35-37; 132:10-12; 110:1-4; Zechariah 6:13).</a:t>
            </a:r>
            <a:endParaRPr lang="en-US" altLang="en-US" sz="2400" dirty="0">
              <a:effectLst/>
            </a:endParaRPr>
          </a:p>
          <a:p>
            <a:pPr>
              <a:lnSpc>
                <a:spcPct val="90000"/>
              </a:lnSpc>
            </a:pPr>
            <a:r>
              <a:rPr lang="en-US" altLang="en-US" sz="2800" dirty="0">
                <a:effectLst/>
              </a:rPr>
              <a:t>The promise of the Spirit is what the Holy Spirit promised and the gift of the Holy Spirit is what the Holy Spirit gave.</a:t>
            </a:r>
            <a:endParaRPr lang="en-US" altLang="en-US" sz="2800" b="1" dirty="0">
              <a:effectLst/>
            </a:endParaRPr>
          </a:p>
        </p:txBody>
      </p:sp>
      <p:sp>
        <p:nvSpPr>
          <p:cNvPr id="5" name="Rectangle 2">
            <a:extLst>
              <a:ext uri="{FF2B5EF4-FFF2-40B4-BE49-F238E27FC236}">
                <a16:creationId xmlns:a16="http://schemas.microsoft.com/office/drawing/2014/main" id="{A6AA9316-47DF-4172-8A88-E167E83FCC34}"/>
              </a:ext>
            </a:extLst>
          </p:cNvPr>
          <p:cNvSpPr>
            <a:spLocks noGrp="1" noRot="1" noChangeArrowheads="1"/>
          </p:cNvSpPr>
          <p:nvPr>
            <p:ph type="title"/>
          </p:nvPr>
        </p:nvSpPr>
        <p:spPr>
          <a:xfrm>
            <a:off x="311052" y="415379"/>
            <a:ext cx="8540750" cy="769441"/>
          </a:xfrm>
        </p:spPr>
        <p:txBody>
          <a:bodyPr>
            <a:spAutoFit/>
          </a:bodyPr>
          <a:lstStyle/>
          <a:p>
            <a:r>
              <a:rPr lang="en-US" altLang="en-US" dirty="0"/>
              <a:t>Gift Of The Holy Spirit In Context</a:t>
            </a:r>
          </a:p>
        </p:txBody>
      </p:sp>
    </p:spTree>
  </p:cSld>
  <p:clrMapOvr>
    <a:masterClrMapping/>
  </p:clrMapOvr>
  <p:transition spd="slow">
    <p:cut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6EB08BB6-ECE9-4FE6-88D3-85B766777CC3}"/>
              </a:ext>
            </a:extLst>
          </p:cNvPr>
          <p:cNvSpPr>
            <a:spLocks noGrp="1" noRot="1" noChangeArrowheads="1"/>
          </p:cNvSpPr>
          <p:nvPr>
            <p:ph type="body" idx="1"/>
          </p:nvPr>
        </p:nvSpPr>
        <p:spPr>
          <a:xfrm>
            <a:off x="150009" y="1219200"/>
            <a:ext cx="8842375" cy="5361468"/>
          </a:xfrm>
        </p:spPr>
        <p:txBody>
          <a:bodyPr>
            <a:spAutoFit/>
          </a:bodyPr>
          <a:lstStyle/>
          <a:p>
            <a:pPr>
              <a:lnSpc>
                <a:spcPct val="90000"/>
              </a:lnSpc>
            </a:pPr>
            <a:r>
              <a:rPr lang="en-US" altLang="en-US" b="1" dirty="0">
                <a:solidFill>
                  <a:srgbClr val="FFFF00"/>
                </a:solidFill>
                <a:effectLst/>
              </a:rPr>
              <a:t>Remote Context of Acts 3:19, 22ff</a:t>
            </a:r>
          </a:p>
          <a:p>
            <a:pPr>
              <a:lnSpc>
                <a:spcPct val="90000"/>
              </a:lnSpc>
              <a:buFont typeface="Arial" panose="020B0604020202020204" pitchFamily="34" charset="0"/>
              <a:buNone/>
            </a:pPr>
            <a:r>
              <a:rPr lang="en-US" altLang="en-US" dirty="0">
                <a:solidFill>
                  <a:srgbClr val="FFFF00"/>
                </a:solidFill>
                <a:effectLst/>
              </a:rPr>
              <a:t>Acts 3:25-26</a:t>
            </a:r>
          </a:p>
          <a:p>
            <a:pPr>
              <a:lnSpc>
                <a:spcPct val="90000"/>
              </a:lnSpc>
            </a:pPr>
            <a:r>
              <a:rPr lang="en-US" altLang="en-US" dirty="0">
                <a:effectLst/>
              </a:rPr>
              <a:t>“Ye are the sons of the prophets, and of the covenant which God made with your fathers, saying unto Abraham, </a:t>
            </a:r>
            <a:r>
              <a:rPr lang="en-US" altLang="en-US" b="1" u="sng" dirty="0">
                <a:solidFill>
                  <a:schemeClr val="hlink"/>
                </a:solidFill>
              </a:rPr>
              <a:t>And in thy seed shall all the families of the earth be blessed</a:t>
            </a:r>
            <a:r>
              <a:rPr lang="en-US" altLang="en-US" dirty="0">
                <a:solidFill>
                  <a:schemeClr val="hlink"/>
                </a:solidFill>
                <a:effectLst/>
              </a:rPr>
              <a:t>.</a:t>
            </a:r>
            <a:endParaRPr lang="en-US" altLang="en-US" dirty="0">
              <a:effectLst/>
            </a:endParaRPr>
          </a:p>
          <a:p>
            <a:pPr marL="0" indent="0">
              <a:lnSpc>
                <a:spcPct val="90000"/>
              </a:lnSpc>
              <a:buNone/>
            </a:pPr>
            <a:endParaRPr lang="en-US" altLang="en-US" dirty="0">
              <a:effectLst/>
            </a:endParaRPr>
          </a:p>
          <a:p>
            <a:pPr>
              <a:lnSpc>
                <a:spcPct val="90000"/>
              </a:lnSpc>
            </a:pPr>
            <a:r>
              <a:rPr lang="en-US" altLang="en-US" dirty="0">
                <a:effectLst/>
              </a:rPr>
              <a:t>Unto you first God, having raised up his Servant, sent him to </a:t>
            </a:r>
            <a:r>
              <a:rPr lang="en-US" altLang="en-US" b="1" u="sng" dirty="0">
                <a:solidFill>
                  <a:schemeClr val="hlink"/>
                </a:solidFill>
              </a:rPr>
              <a:t>bless you, in turning away every one of you from your iniquities</a:t>
            </a:r>
            <a:r>
              <a:rPr lang="en-US" altLang="en-US" dirty="0">
                <a:effectLst/>
              </a:rPr>
              <a:t>.”</a:t>
            </a:r>
            <a:endParaRPr lang="en-US" altLang="en-US" b="1" dirty="0">
              <a:effectLst/>
            </a:endParaRPr>
          </a:p>
        </p:txBody>
      </p:sp>
      <p:sp>
        <p:nvSpPr>
          <p:cNvPr id="5" name="Rectangle 2">
            <a:extLst>
              <a:ext uri="{FF2B5EF4-FFF2-40B4-BE49-F238E27FC236}">
                <a16:creationId xmlns:a16="http://schemas.microsoft.com/office/drawing/2014/main" id="{368F69FC-1E5F-4C18-8BFA-C07D2638FB4D}"/>
              </a:ext>
            </a:extLst>
          </p:cNvPr>
          <p:cNvSpPr>
            <a:spLocks noGrp="1" noRot="1" noChangeArrowheads="1"/>
          </p:cNvSpPr>
          <p:nvPr>
            <p:ph type="title"/>
          </p:nvPr>
        </p:nvSpPr>
        <p:spPr>
          <a:xfrm>
            <a:off x="311052" y="415379"/>
            <a:ext cx="8540750" cy="769441"/>
          </a:xfrm>
        </p:spPr>
        <p:txBody>
          <a:bodyPr>
            <a:spAutoFit/>
          </a:bodyPr>
          <a:lstStyle/>
          <a:p>
            <a:r>
              <a:rPr lang="en-US" altLang="en-US" dirty="0"/>
              <a:t>Gift Of The Holy Spirit In Context</a:t>
            </a:r>
          </a:p>
        </p:txBody>
      </p:sp>
    </p:spTree>
  </p:cSld>
  <p:clrMapOvr>
    <a:masterClrMapping/>
  </p:clrMapOvr>
  <p:transition spd="slow">
    <p:cut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BF8AE7AC-2D72-4AFB-AF2B-939B021DF9B1}"/>
              </a:ext>
            </a:extLst>
          </p:cNvPr>
          <p:cNvSpPr>
            <a:spLocks noGrp="1" noRot="1" noChangeArrowheads="1"/>
          </p:cNvSpPr>
          <p:nvPr>
            <p:ph type="body" idx="1"/>
          </p:nvPr>
        </p:nvSpPr>
        <p:spPr>
          <a:xfrm>
            <a:off x="177506" y="1295400"/>
            <a:ext cx="8842375" cy="4918269"/>
          </a:xfrm>
        </p:spPr>
        <p:txBody>
          <a:bodyPr>
            <a:spAutoFit/>
          </a:bodyPr>
          <a:lstStyle/>
          <a:p>
            <a:pPr>
              <a:buFont typeface="Arial" panose="020B0604020202020204" pitchFamily="34" charset="0"/>
              <a:buNone/>
            </a:pPr>
            <a:r>
              <a:rPr lang="en-US" altLang="en-US" sz="2800" b="1" dirty="0">
                <a:solidFill>
                  <a:srgbClr val="FFFF00"/>
                </a:solidFill>
                <a:effectLst/>
              </a:rPr>
              <a:t>Remote Context Of Acts 26:16-18</a:t>
            </a:r>
          </a:p>
          <a:p>
            <a:r>
              <a:rPr lang="en-US" altLang="en-US" sz="2800" dirty="0">
                <a:effectLst/>
              </a:rPr>
              <a:t>Jesus said to Paul, </a:t>
            </a:r>
            <a:r>
              <a:rPr lang="en-US" altLang="en-US" sz="2800" i="1" dirty="0">
                <a:effectLst/>
              </a:rPr>
              <a:t>“… to this end have I appeared unto thee, to appoint thee a minister and a witness both of the things wherein thou hast seen me, and of the things wherein I will appear unto thee; delivering thee from the people, and from the Gentiles unto whom I send thee, to open their eyes, that they may </a:t>
            </a:r>
            <a:r>
              <a:rPr lang="en-US" altLang="en-US" sz="2800" i="1" u="sng" dirty="0">
                <a:effectLst/>
              </a:rPr>
              <a:t>turn from darkness to light and from the power of Satan unto God</a:t>
            </a:r>
            <a:r>
              <a:rPr lang="en-US" altLang="en-US" sz="2800" i="1" dirty="0">
                <a:effectLst/>
              </a:rPr>
              <a:t>, that they may receive the remission of sins </a:t>
            </a:r>
            <a:r>
              <a:rPr lang="en-US" altLang="en-US" sz="2800" i="1" u="sng" dirty="0">
                <a:effectLst/>
              </a:rPr>
              <a:t>and an inheritance among them that are sanctified by faith in me</a:t>
            </a:r>
            <a:r>
              <a:rPr lang="en-US" altLang="en-US" sz="2800" i="1" dirty="0">
                <a:effectLst/>
              </a:rPr>
              <a:t>"</a:t>
            </a:r>
            <a:endParaRPr lang="en-US" altLang="en-US" sz="2800" dirty="0">
              <a:effectLst/>
            </a:endParaRPr>
          </a:p>
        </p:txBody>
      </p:sp>
      <p:sp>
        <p:nvSpPr>
          <p:cNvPr id="5" name="Rectangle 2">
            <a:extLst>
              <a:ext uri="{FF2B5EF4-FFF2-40B4-BE49-F238E27FC236}">
                <a16:creationId xmlns:a16="http://schemas.microsoft.com/office/drawing/2014/main" id="{EFE871FB-EFD4-4261-B07E-E346241AA76E}"/>
              </a:ext>
            </a:extLst>
          </p:cNvPr>
          <p:cNvSpPr>
            <a:spLocks noGrp="1" noRot="1" noChangeArrowheads="1"/>
          </p:cNvSpPr>
          <p:nvPr>
            <p:ph type="title"/>
          </p:nvPr>
        </p:nvSpPr>
        <p:spPr>
          <a:xfrm>
            <a:off x="311052" y="415379"/>
            <a:ext cx="8540750" cy="769441"/>
          </a:xfrm>
        </p:spPr>
        <p:txBody>
          <a:bodyPr>
            <a:spAutoFit/>
          </a:bodyPr>
          <a:lstStyle/>
          <a:p>
            <a:r>
              <a:rPr lang="en-US" altLang="en-US" dirty="0"/>
              <a:t>Gift Of The Holy Spirit In Context</a:t>
            </a:r>
          </a:p>
        </p:txBody>
      </p:sp>
    </p:spTree>
  </p:cSld>
  <p:clrMapOvr>
    <a:masterClrMapping/>
  </p:clrMapOvr>
  <p:transition spd="slow">
    <p:cut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BE7F992C-AC6D-46D3-BE65-95DD96304B57}"/>
              </a:ext>
            </a:extLst>
          </p:cNvPr>
          <p:cNvSpPr>
            <a:spLocks noGrp="1" noRot="1" noChangeArrowheads="1"/>
          </p:cNvSpPr>
          <p:nvPr>
            <p:ph type="body" idx="1"/>
          </p:nvPr>
        </p:nvSpPr>
        <p:spPr>
          <a:xfrm>
            <a:off x="276519" y="1219200"/>
            <a:ext cx="8610600" cy="4819781"/>
          </a:xfrm>
        </p:spPr>
        <p:txBody>
          <a:bodyPr wrap="square">
            <a:spAutoFit/>
          </a:bodyPr>
          <a:lstStyle/>
          <a:p>
            <a:pPr>
              <a:lnSpc>
                <a:spcPct val="80000"/>
              </a:lnSpc>
              <a:buFont typeface="Arial" panose="020B0604020202020204" pitchFamily="34" charset="0"/>
              <a:buNone/>
            </a:pPr>
            <a:r>
              <a:rPr lang="en-US" altLang="en-US" b="1" dirty="0">
                <a:solidFill>
                  <a:srgbClr val="FFFF00"/>
                </a:solidFill>
                <a:effectLst/>
              </a:rPr>
              <a:t>Remote Context Of Acts 26:16-18</a:t>
            </a:r>
          </a:p>
          <a:p>
            <a:pPr>
              <a:lnSpc>
                <a:spcPct val="80000"/>
              </a:lnSpc>
            </a:pPr>
            <a:r>
              <a:rPr lang="en-US" altLang="en-US" sz="2000" i="1" dirty="0">
                <a:effectLst/>
              </a:rPr>
              <a:t>“… to this end have I appeared unto thee, to appoint thee a minister and a witness both of the things wherein thou hast seen me, and of the things wherein I will appear unto thee; delivering thee from the people, and from the Gentiles unto whom I send thee, to open their eyes, that they may </a:t>
            </a:r>
            <a:r>
              <a:rPr lang="en-US" altLang="en-US" sz="2000" i="1" u="sng" dirty="0">
                <a:effectLst/>
              </a:rPr>
              <a:t>turn from darkness to light and from the power of Satan unto God</a:t>
            </a:r>
            <a:r>
              <a:rPr lang="en-US" altLang="en-US" sz="2000" i="1" dirty="0">
                <a:effectLst/>
              </a:rPr>
              <a:t>, that they may receive the remission of sins </a:t>
            </a:r>
            <a:r>
              <a:rPr lang="en-US" altLang="en-US" sz="2000" i="1" u="sng" dirty="0">
                <a:effectLst/>
              </a:rPr>
              <a:t>and an inheritance among them that are sanctified by faith in me</a:t>
            </a:r>
            <a:r>
              <a:rPr lang="en-US" altLang="en-US" sz="2000" i="1" dirty="0">
                <a:effectLst/>
              </a:rPr>
              <a:t>"</a:t>
            </a:r>
            <a:r>
              <a:rPr lang="en-US" altLang="en-US" sz="2000" dirty="0">
                <a:effectLst/>
              </a:rPr>
              <a:t> (Acts 26:16-18)</a:t>
            </a:r>
          </a:p>
          <a:p>
            <a:pPr>
              <a:lnSpc>
                <a:spcPct val="80000"/>
              </a:lnSpc>
              <a:buFont typeface="Arial" panose="020B0604020202020204" pitchFamily="34" charset="0"/>
              <a:buNone/>
            </a:pPr>
            <a:endParaRPr lang="en-US" altLang="en-US" sz="2000" dirty="0">
              <a:effectLst/>
            </a:endParaRPr>
          </a:p>
          <a:p>
            <a:pPr>
              <a:lnSpc>
                <a:spcPct val="80000"/>
              </a:lnSpc>
            </a:pPr>
            <a:r>
              <a:rPr lang="en-US" altLang="en-US" sz="2800" dirty="0">
                <a:effectLst/>
              </a:rPr>
              <a:t>This is a commentary on the gift of the Holy Spirit. Paul was not directed to teach something different from what Peter preached.</a:t>
            </a:r>
          </a:p>
          <a:p>
            <a:pPr>
              <a:lnSpc>
                <a:spcPct val="80000"/>
              </a:lnSpc>
            </a:pPr>
            <a:r>
              <a:rPr lang="en-US" altLang="en-US" sz="2800" dirty="0">
                <a:effectLst/>
              </a:rPr>
              <a:t>The promised inheritance that resulted from their receiving the remission of sins was the gift of the Holy Spirit</a:t>
            </a:r>
            <a:r>
              <a:rPr lang="en-US" altLang="en-US" sz="2400" dirty="0">
                <a:effectLst/>
              </a:rPr>
              <a:t>.</a:t>
            </a:r>
            <a:endParaRPr lang="en-US" altLang="en-US" sz="2400" b="1" dirty="0">
              <a:effectLst/>
            </a:endParaRPr>
          </a:p>
        </p:txBody>
      </p:sp>
      <p:sp>
        <p:nvSpPr>
          <p:cNvPr id="5" name="Rectangle 2">
            <a:extLst>
              <a:ext uri="{FF2B5EF4-FFF2-40B4-BE49-F238E27FC236}">
                <a16:creationId xmlns:a16="http://schemas.microsoft.com/office/drawing/2014/main" id="{FDB81604-C81E-4C81-A803-01FC812D521C}"/>
              </a:ext>
            </a:extLst>
          </p:cNvPr>
          <p:cNvSpPr>
            <a:spLocks noGrp="1" noRot="1" noChangeArrowheads="1"/>
          </p:cNvSpPr>
          <p:nvPr>
            <p:ph type="title"/>
          </p:nvPr>
        </p:nvSpPr>
        <p:spPr>
          <a:xfrm>
            <a:off x="311052" y="415379"/>
            <a:ext cx="8540750" cy="769441"/>
          </a:xfrm>
        </p:spPr>
        <p:txBody>
          <a:bodyPr>
            <a:spAutoFit/>
          </a:bodyPr>
          <a:lstStyle/>
          <a:p>
            <a:r>
              <a:rPr lang="en-US" altLang="en-US" dirty="0"/>
              <a:t>Gift Of The Holy Spirit In Context</a:t>
            </a:r>
          </a:p>
        </p:txBody>
      </p:sp>
    </p:spTree>
  </p:cSld>
  <p:clrMapOvr>
    <a:masterClrMapping/>
  </p:clrMapOvr>
  <p:transition spd="slow">
    <p:cut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BA2AEF3-24CC-4062-B72A-C954A7D008FB}"/>
              </a:ext>
            </a:extLst>
          </p:cNvPr>
          <p:cNvSpPr>
            <a:spLocks noGrp="1" noRot="1" noChangeArrowheads="1"/>
          </p:cNvSpPr>
          <p:nvPr>
            <p:ph type="title"/>
          </p:nvPr>
        </p:nvSpPr>
        <p:spPr>
          <a:xfrm>
            <a:off x="304800" y="48161"/>
            <a:ext cx="8540750" cy="1323439"/>
          </a:xfrm>
        </p:spPr>
        <p:txBody>
          <a:bodyPr>
            <a:spAutoFit/>
          </a:bodyPr>
          <a:lstStyle/>
          <a:p>
            <a:r>
              <a:rPr lang="en-US" altLang="en-US" sz="4000" b="1" dirty="0">
                <a:effectLst/>
              </a:rPr>
              <a:t>How Can This Salvation Be The Gift Of The Holy Spirit?</a:t>
            </a:r>
          </a:p>
        </p:txBody>
      </p:sp>
      <p:sp>
        <p:nvSpPr>
          <p:cNvPr id="28675" name="Rectangle 3">
            <a:extLst>
              <a:ext uri="{FF2B5EF4-FFF2-40B4-BE49-F238E27FC236}">
                <a16:creationId xmlns:a16="http://schemas.microsoft.com/office/drawing/2014/main" id="{38F96071-E6C8-4A41-B156-B7CDF96536EC}"/>
              </a:ext>
            </a:extLst>
          </p:cNvPr>
          <p:cNvSpPr>
            <a:spLocks noGrp="1" noRot="1" noChangeArrowheads="1"/>
          </p:cNvSpPr>
          <p:nvPr>
            <p:ph type="body" idx="1"/>
          </p:nvPr>
        </p:nvSpPr>
        <p:spPr>
          <a:xfrm>
            <a:off x="171254" y="1295400"/>
            <a:ext cx="8839200" cy="5509200"/>
          </a:xfrm>
        </p:spPr>
        <p:txBody>
          <a:bodyPr wrap="square">
            <a:spAutoFit/>
          </a:bodyPr>
          <a:lstStyle/>
          <a:p>
            <a:pPr>
              <a:spcBef>
                <a:spcPts val="0"/>
              </a:spcBef>
            </a:pPr>
            <a:r>
              <a:rPr lang="en-US" altLang="en-US" dirty="0">
                <a:solidFill>
                  <a:srgbClr val="FFFF00"/>
                </a:solidFill>
              </a:rPr>
              <a:t>1 Peter 1:3-5, 14, 18, 21; 1 Peter 1:10-12</a:t>
            </a:r>
          </a:p>
          <a:p>
            <a:pPr>
              <a:spcBef>
                <a:spcPts val="0"/>
              </a:spcBef>
            </a:pPr>
            <a:r>
              <a:rPr lang="en-US" altLang="en-US" dirty="0">
                <a:effectLst/>
              </a:rPr>
              <a:t>The Holy Spirit enabled men to prophesy concerning this salvation </a:t>
            </a:r>
            <a:r>
              <a:rPr lang="en-US" altLang="en-US" dirty="0">
                <a:solidFill>
                  <a:srgbClr val="FFFF00"/>
                </a:solidFill>
                <a:effectLst/>
              </a:rPr>
              <a:t>(2 Peter 1:20-21).</a:t>
            </a:r>
            <a:endParaRPr lang="en-US" altLang="en-US" dirty="0">
              <a:effectLst/>
            </a:endParaRPr>
          </a:p>
          <a:p>
            <a:pPr>
              <a:spcBef>
                <a:spcPts val="0"/>
              </a:spcBef>
            </a:pPr>
            <a:r>
              <a:rPr lang="en-US" altLang="en-US" dirty="0">
                <a:effectLst/>
              </a:rPr>
              <a:t>The Holy Spirit enabled men to preach this message of salvation </a:t>
            </a:r>
            <a:r>
              <a:rPr lang="en-US" altLang="en-US" dirty="0">
                <a:solidFill>
                  <a:srgbClr val="FFFF00"/>
                </a:solidFill>
                <a:effectLst/>
              </a:rPr>
              <a:t>(1 Peter 1:12).</a:t>
            </a:r>
          </a:p>
          <a:p>
            <a:pPr>
              <a:spcBef>
                <a:spcPts val="0"/>
              </a:spcBef>
            </a:pPr>
            <a:r>
              <a:rPr lang="en-US" altLang="en-US" dirty="0">
                <a:effectLst/>
              </a:rPr>
              <a:t>The Holy Spirit validated the message of this great salvation by signs and wonders </a:t>
            </a:r>
            <a:r>
              <a:rPr lang="en-US" altLang="en-US" dirty="0">
                <a:solidFill>
                  <a:srgbClr val="FFFF00"/>
                </a:solidFill>
                <a:effectLst/>
              </a:rPr>
              <a:t>(Hebrews 2:1-4).</a:t>
            </a:r>
            <a:endParaRPr lang="en-US" altLang="en-US" dirty="0">
              <a:effectLst/>
            </a:endParaRPr>
          </a:p>
          <a:p>
            <a:pPr>
              <a:spcBef>
                <a:spcPts val="0"/>
              </a:spcBef>
            </a:pPr>
            <a:r>
              <a:rPr lang="en-US" altLang="en-US" dirty="0">
                <a:effectLst/>
              </a:rPr>
              <a:t>This is why the salvation of Acts 2:21 can be, and indeed is, the gift of the Holy Spirit </a:t>
            </a:r>
            <a:r>
              <a:rPr lang="en-US" altLang="en-US" dirty="0">
                <a:solidFill>
                  <a:srgbClr val="FFFF00"/>
                </a:solidFill>
                <a:effectLst/>
              </a:rPr>
              <a:t>(Acts 2:38).</a:t>
            </a:r>
            <a:endParaRPr lang="en-US" altLang="en-US" dirty="0">
              <a:solidFill>
                <a:srgbClr val="FFFF00"/>
              </a:solidFill>
            </a:endParaRPr>
          </a:p>
        </p:txBody>
      </p:sp>
    </p:spTree>
  </p:cSld>
  <p:clrMapOvr>
    <a:masterClrMapping/>
  </p:clrMapOvr>
  <p:transition spd="slow">
    <p:cut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8451B734-14D1-4484-9302-268C72B46D53}"/>
              </a:ext>
            </a:extLst>
          </p:cNvPr>
          <p:cNvSpPr>
            <a:spLocks noGrp="1" noRot="1" noChangeArrowheads="1"/>
          </p:cNvSpPr>
          <p:nvPr>
            <p:ph type="body" idx="1"/>
          </p:nvPr>
        </p:nvSpPr>
        <p:spPr>
          <a:xfrm>
            <a:off x="301625" y="596134"/>
            <a:ext cx="8540750" cy="5804666"/>
          </a:xfrm>
        </p:spPr>
        <p:txBody>
          <a:bodyPr>
            <a:spAutoFit/>
          </a:bodyPr>
          <a:lstStyle/>
          <a:p>
            <a:pPr>
              <a:lnSpc>
                <a:spcPct val="90000"/>
              </a:lnSpc>
            </a:pPr>
            <a:r>
              <a:rPr lang="en-US" altLang="en-US" dirty="0">
                <a:effectLst/>
              </a:rPr>
              <a:t>Salvation was prophesied by the Holy Spirit.</a:t>
            </a:r>
          </a:p>
          <a:p>
            <a:pPr>
              <a:lnSpc>
                <a:spcPct val="90000"/>
              </a:lnSpc>
            </a:pPr>
            <a:r>
              <a:rPr lang="en-US" altLang="en-US" dirty="0">
                <a:effectLst/>
              </a:rPr>
              <a:t>Salvation was announced by those who preached the gospel by the Holy Spirit.</a:t>
            </a:r>
          </a:p>
          <a:p>
            <a:pPr>
              <a:lnSpc>
                <a:spcPct val="90000"/>
              </a:lnSpc>
            </a:pPr>
            <a:r>
              <a:rPr lang="en-US" altLang="en-US" dirty="0">
                <a:effectLst/>
              </a:rPr>
              <a:t>Their message of salvation was validated by the Holy Spirit.</a:t>
            </a:r>
          </a:p>
          <a:p>
            <a:pPr>
              <a:lnSpc>
                <a:spcPct val="90000"/>
              </a:lnSpc>
            </a:pPr>
            <a:r>
              <a:rPr lang="en-US" altLang="en-US" dirty="0">
                <a:effectLst/>
              </a:rPr>
              <a:t>The promise of the gift of the Holy Spirit in Acts 2:38 was not only to those present but for all who would repent and be baptized.</a:t>
            </a:r>
          </a:p>
          <a:p>
            <a:pPr>
              <a:lnSpc>
                <a:spcPct val="90000"/>
              </a:lnSpc>
            </a:pPr>
            <a:r>
              <a:rPr lang="en-US" altLang="en-US" dirty="0">
                <a:effectLst/>
              </a:rPr>
              <a:t>Everyone who complies with the conditions of Acts 2:38 receives the gift of the Holy Spirit and that gift is the salvation promised through the prophets.</a:t>
            </a:r>
          </a:p>
        </p:txBody>
      </p:sp>
    </p:spTree>
  </p:cSld>
  <p:clrMapOvr>
    <a:masterClrMapping/>
  </p:clrMapOvr>
  <p:transition spd="slow">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a:extLst>
              <a:ext uri="{FF2B5EF4-FFF2-40B4-BE49-F238E27FC236}">
                <a16:creationId xmlns:a16="http://schemas.microsoft.com/office/drawing/2014/main" id="{ACB6E85A-05CE-4494-AA44-FCA3C18E5472}"/>
              </a:ext>
            </a:extLst>
          </p:cNvPr>
          <p:cNvSpPr txBox="1">
            <a:spLocks noChangeArrowheads="1"/>
          </p:cNvSpPr>
          <p:nvPr/>
        </p:nvSpPr>
        <p:spPr bwMode="auto">
          <a:xfrm>
            <a:off x="285946" y="1676400"/>
            <a:ext cx="8610600" cy="50657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200" b="1" u="sng" dirty="0">
                <a:solidFill>
                  <a:srgbClr val="FFFF00"/>
                </a:solidFill>
                <a:latin typeface="Arial" panose="020B0604020202020204" pitchFamily="34" charset="0"/>
              </a:rPr>
              <a:t>Acts 2:38-39</a:t>
            </a:r>
          </a:p>
          <a:p>
            <a:pPr algn="ctr"/>
            <a:endParaRPr lang="en-US" altLang="en-US" sz="3200" b="1" u="sng" dirty="0">
              <a:solidFill>
                <a:schemeClr val="folHlink"/>
              </a:solidFill>
              <a:latin typeface="Arial" panose="020B0604020202020204" pitchFamily="34" charset="0"/>
            </a:endParaRPr>
          </a:p>
          <a:p>
            <a:r>
              <a:rPr lang="en-US" altLang="en-US" sz="3200" dirty="0">
                <a:solidFill>
                  <a:srgbClr val="FFFFFF"/>
                </a:solidFill>
                <a:latin typeface="Times New Roman" panose="02020603050405020304" pitchFamily="18" charset="0"/>
              </a:rPr>
              <a:t>“</a:t>
            </a:r>
            <a:r>
              <a:rPr lang="en-US" altLang="en-US" sz="3200" b="1" dirty="0">
                <a:solidFill>
                  <a:srgbClr val="FFFFFF"/>
                </a:solidFill>
                <a:latin typeface="Times New Roman" panose="02020603050405020304" pitchFamily="18" charset="0"/>
              </a:rPr>
              <a:t>And Peter (said) unto them, Repent ye, and be baptized every one of you in the name of Jesus Christ unto the remission of your sins; and ye shall receive the </a:t>
            </a:r>
            <a:r>
              <a:rPr lang="en-US" altLang="en-US" sz="3200" b="1" dirty="0">
                <a:solidFill>
                  <a:schemeClr val="hlink"/>
                </a:solidFill>
                <a:effectLst>
                  <a:outerShdw blurRad="38100" dist="38100" dir="2700000" algn="tl">
                    <a:srgbClr val="000000"/>
                  </a:outerShdw>
                </a:effectLst>
                <a:latin typeface="Times New Roman" panose="02020603050405020304" pitchFamily="18" charset="0"/>
              </a:rPr>
              <a:t>gift of the Holy Spirit</a:t>
            </a:r>
            <a:r>
              <a:rPr lang="en-US" altLang="en-US" sz="3200" b="1" dirty="0">
                <a:solidFill>
                  <a:srgbClr val="FFFFFF"/>
                </a:solidFill>
                <a:effectLst>
                  <a:outerShdw blurRad="38100" dist="38100" dir="2700000" algn="tl">
                    <a:srgbClr val="000000"/>
                  </a:outerShdw>
                </a:effectLst>
                <a:latin typeface="Times New Roman" panose="02020603050405020304" pitchFamily="18" charset="0"/>
              </a:rPr>
              <a:t>.</a:t>
            </a:r>
            <a:endParaRPr lang="en-US" altLang="en-US" sz="3200" b="1" dirty="0">
              <a:solidFill>
                <a:srgbClr val="FFFFFF"/>
              </a:solidFill>
              <a:latin typeface="Times New Roman" panose="02020603050405020304" pitchFamily="18" charset="0"/>
            </a:endParaRPr>
          </a:p>
          <a:p>
            <a:endParaRPr lang="en-US" altLang="en-US" sz="3200" b="1" dirty="0">
              <a:latin typeface="Times New Roman" panose="02020603050405020304" pitchFamily="18" charset="0"/>
            </a:endParaRPr>
          </a:p>
          <a:p>
            <a:r>
              <a:rPr lang="en-US" altLang="en-US" sz="3200" b="1" dirty="0">
                <a:solidFill>
                  <a:srgbClr val="FFFFFF"/>
                </a:solidFill>
                <a:latin typeface="Times New Roman" panose="02020603050405020304" pitchFamily="18" charset="0"/>
              </a:rPr>
              <a:t>For to you is </a:t>
            </a:r>
            <a:r>
              <a:rPr lang="en-US" altLang="en-US" sz="3600" b="1" dirty="0">
                <a:solidFill>
                  <a:schemeClr val="hlink"/>
                </a:solidFill>
                <a:effectLst>
                  <a:outerShdw blurRad="38100" dist="38100" dir="2700000" algn="tl">
                    <a:srgbClr val="000000"/>
                  </a:outerShdw>
                </a:effectLst>
                <a:latin typeface="Times New Roman" panose="02020603050405020304" pitchFamily="18" charset="0"/>
              </a:rPr>
              <a:t>the promise</a:t>
            </a:r>
            <a:r>
              <a:rPr lang="en-US" altLang="en-US" sz="3200" b="1" dirty="0">
                <a:solidFill>
                  <a:srgbClr val="FFFFFF"/>
                </a:solidFill>
                <a:latin typeface="Times New Roman" panose="02020603050405020304" pitchFamily="18" charset="0"/>
              </a:rPr>
              <a:t>, and to your children, and to all that are afar off, (even) as many as the Lord our God shall call unto him</a:t>
            </a:r>
            <a:r>
              <a:rPr lang="en-US" altLang="en-US" sz="3200" dirty="0">
                <a:solidFill>
                  <a:srgbClr val="FFFFFF"/>
                </a:solidFill>
                <a:latin typeface="Times New Roman" panose="02020603050405020304" pitchFamily="18" charset="0"/>
              </a:rPr>
              <a:t>.”</a:t>
            </a:r>
            <a:endParaRPr lang="en-US" altLang="en-US" sz="3200" u="sng" dirty="0">
              <a:solidFill>
                <a:srgbClr val="FFFFFF"/>
              </a:solidFill>
              <a:latin typeface="Arial" panose="020B0604020202020204" pitchFamily="34" charset="0"/>
            </a:endParaRPr>
          </a:p>
        </p:txBody>
      </p:sp>
      <p:sp>
        <p:nvSpPr>
          <p:cNvPr id="16388" name="Line 4">
            <a:extLst>
              <a:ext uri="{FF2B5EF4-FFF2-40B4-BE49-F238E27FC236}">
                <a16:creationId xmlns:a16="http://schemas.microsoft.com/office/drawing/2014/main" id="{8D5EC084-BEC7-4D03-AB58-8945B004D22D}"/>
              </a:ext>
            </a:extLst>
          </p:cNvPr>
          <p:cNvSpPr>
            <a:spLocks noChangeShapeType="1"/>
          </p:cNvSpPr>
          <p:nvPr/>
        </p:nvSpPr>
        <p:spPr bwMode="auto">
          <a:xfrm>
            <a:off x="428919" y="5648227"/>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
            <a:extLst>
              <a:ext uri="{FF2B5EF4-FFF2-40B4-BE49-F238E27FC236}">
                <a16:creationId xmlns:a16="http://schemas.microsoft.com/office/drawing/2014/main" id="{747315A5-9BEA-41C1-B636-55C371898149}"/>
              </a:ext>
            </a:extLst>
          </p:cNvPr>
          <p:cNvSpPr>
            <a:spLocks noChangeShapeType="1"/>
          </p:cNvSpPr>
          <p:nvPr/>
        </p:nvSpPr>
        <p:spPr bwMode="auto">
          <a:xfrm>
            <a:off x="1609627" y="4124227"/>
            <a:ext cx="5257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0" name="Line 6">
            <a:extLst>
              <a:ext uri="{FF2B5EF4-FFF2-40B4-BE49-F238E27FC236}">
                <a16:creationId xmlns:a16="http://schemas.microsoft.com/office/drawing/2014/main" id="{F543FF7F-D506-4924-8ED6-400FB62928E4}"/>
              </a:ext>
            </a:extLst>
          </p:cNvPr>
          <p:cNvSpPr>
            <a:spLocks noChangeShapeType="1"/>
          </p:cNvSpPr>
          <p:nvPr/>
        </p:nvSpPr>
        <p:spPr bwMode="auto">
          <a:xfrm>
            <a:off x="2657573" y="4619919"/>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AutoShape 2">
            <a:extLst>
              <a:ext uri="{FF2B5EF4-FFF2-40B4-BE49-F238E27FC236}">
                <a16:creationId xmlns:a16="http://schemas.microsoft.com/office/drawing/2014/main" id="{1D91CF9F-411E-44B6-9AEC-3EEF683C3D05}"/>
              </a:ext>
            </a:extLst>
          </p:cNvPr>
          <p:cNvSpPr>
            <a:spLocks noChangeArrowheads="1"/>
          </p:cNvSpPr>
          <p:nvPr/>
        </p:nvSpPr>
        <p:spPr bwMode="auto">
          <a:xfrm>
            <a:off x="990600" y="181465"/>
            <a:ext cx="7239000" cy="1295400"/>
          </a:xfrm>
          <a:prstGeom prst="flowChartAlternateProcess">
            <a:avLst/>
          </a:prstGeom>
          <a:solidFill>
            <a:srgbClr val="CCCCFF"/>
          </a:solidFill>
          <a:ln w="9525">
            <a:solidFill>
              <a:srgbClr val="CC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dirty="0">
                <a:solidFill>
                  <a:srgbClr val="CC6600"/>
                </a:solidFill>
                <a:effectLst>
                  <a:outerShdw blurRad="38100" dist="38100" dir="2700000" algn="tl">
                    <a:srgbClr val="000000"/>
                  </a:outerShdw>
                </a:effectLst>
                <a:latin typeface="Arial" panose="020B0604020202020204" pitchFamily="34" charset="0"/>
              </a:rPr>
              <a:t>Our Salvation Is The Promise</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wipe(left)">
                                      <p:cBhvr>
                                        <p:cTn id="7" dur="5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wipe(left)">
                                      <p:cBhvr>
                                        <p:cTn id="12" dur="500"/>
                                        <p:tgtEl>
                                          <p:spTgt spid="16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wipe(left)">
                                      <p:cBhvr>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extLst>
              <a:ext uri="{FF2B5EF4-FFF2-40B4-BE49-F238E27FC236}">
                <a16:creationId xmlns:a16="http://schemas.microsoft.com/office/drawing/2014/main" id="{0A2A6DFD-9EC1-4319-934D-928666EF9EF4}"/>
              </a:ext>
            </a:extLst>
          </p:cNvPr>
          <p:cNvSpPr>
            <a:spLocks noChangeArrowheads="1"/>
          </p:cNvSpPr>
          <p:nvPr/>
        </p:nvSpPr>
        <p:spPr bwMode="auto">
          <a:xfrm>
            <a:off x="990600" y="181465"/>
            <a:ext cx="7239000" cy="1295400"/>
          </a:xfrm>
          <a:prstGeom prst="flowChartAlternateProcess">
            <a:avLst/>
          </a:prstGeom>
          <a:solidFill>
            <a:srgbClr val="CCCCFF"/>
          </a:solidFill>
          <a:ln w="9525">
            <a:solidFill>
              <a:srgbClr val="CC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dirty="0">
                <a:solidFill>
                  <a:srgbClr val="CC6600"/>
                </a:solidFill>
                <a:effectLst>
                  <a:outerShdw blurRad="38100" dist="38100" dir="2700000" algn="tl">
                    <a:srgbClr val="000000"/>
                  </a:outerShdw>
                </a:effectLst>
                <a:latin typeface="Arial" panose="020B0604020202020204" pitchFamily="34" charset="0"/>
              </a:rPr>
              <a:t>Our Salvation Is The Promise</a:t>
            </a:r>
          </a:p>
        </p:txBody>
      </p:sp>
      <p:sp>
        <p:nvSpPr>
          <p:cNvPr id="33795" name="Text Box 3">
            <a:extLst>
              <a:ext uri="{FF2B5EF4-FFF2-40B4-BE49-F238E27FC236}">
                <a16:creationId xmlns:a16="http://schemas.microsoft.com/office/drawing/2014/main" id="{F00E48B3-6E57-4139-8C44-E77573AB6C56}"/>
              </a:ext>
            </a:extLst>
          </p:cNvPr>
          <p:cNvSpPr txBox="1">
            <a:spLocks noChangeArrowheads="1"/>
          </p:cNvSpPr>
          <p:nvPr/>
        </p:nvSpPr>
        <p:spPr bwMode="auto">
          <a:xfrm>
            <a:off x="86411" y="1752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u="sng" dirty="0">
                <a:solidFill>
                  <a:srgbClr val="FFFF00"/>
                </a:solidFill>
                <a:latin typeface="Arial" panose="020B0604020202020204" pitchFamily="34" charset="0"/>
              </a:rPr>
              <a:t>Acts 3:25-26</a:t>
            </a:r>
          </a:p>
          <a:p>
            <a:r>
              <a:rPr lang="en-US" altLang="en-US" sz="3200" dirty="0">
                <a:solidFill>
                  <a:srgbClr val="FFFFFF"/>
                </a:solidFill>
                <a:latin typeface="Times New Roman" panose="02020603050405020304" pitchFamily="18" charset="0"/>
              </a:rPr>
              <a:t>“Ye are the sons of the prophets, and of the covenant which God made with your fathers, saying unto Abraham, </a:t>
            </a:r>
            <a:r>
              <a:rPr lang="en-US" altLang="en-US" sz="3200" b="1" u="sng" dirty="0">
                <a:solidFill>
                  <a:schemeClr val="hlink"/>
                </a:solidFill>
                <a:effectLst>
                  <a:outerShdw blurRad="38100" dist="38100" dir="2700000" algn="tl">
                    <a:srgbClr val="000000"/>
                  </a:outerShdw>
                </a:effectLst>
                <a:latin typeface="Times New Roman" panose="02020603050405020304" pitchFamily="18" charset="0"/>
              </a:rPr>
              <a:t>And in thy seed shall all the families of the earth be blessed</a:t>
            </a:r>
            <a:r>
              <a:rPr lang="en-US" altLang="en-US" sz="3200" dirty="0">
                <a:solidFill>
                  <a:schemeClr val="hlink"/>
                </a:solidFill>
                <a:latin typeface="Times New Roman" panose="02020603050405020304" pitchFamily="18" charset="0"/>
              </a:rPr>
              <a:t>.</a:t>
            </a:r>
            <a:endParaRPr lang="en-US" altLang="en-US" sz="3200" dirty="0">
              <a:latin typeface="Times New Roman" panose="02020603050405020304" pitchFamily="18" charset="0"/>
            </a:endParaRPr>
          </a:p>
          <a:p>
            <a:endParaRPr lang="en-US" altLang="en-US" sz="3200" dirty="0">
              <a:latin typeface="Times New Roman" panose="02020603050405020304" pitchFamily="18" charset="0"/>
            </a:endParaRPr>
          </a:p>
          <a:p>
            <a:r>
              <a:rPr lang="en-US" altLang="en-US" sz="3200" dirty="0">
                <a:solidFill>
                  <a:srgbClr val="FFFFFF"/>
                </a:solidFill>
                <a:latin typeface="Times New Roman" panose="02020603050405020304" pitchFamily="18" charset="0"/>
              </a:rPr>
              <a:t>Unto you first God, having raised up his Servant, sent him to </a:t>
            </a:r>
            <a:r>
              <a:rPr lang="en-US" altLang="en-US" sz="3200" b="1" u="sng" dirty="0">
                <a:solidFill>
                  <a:schemeClr val="hlink"/>
                </a:solidFill>
                <a:effectLst>
                  <a:outerShdw blurRad="38100" dist="38100" dir="2700000" algn="tl">
                    <a:srgbClr val="000000"/>
                  </a:outerShdw>
                </a:effectLst>
                <a:latin typeface="Times New Roman" panose="02020603050405020304" pitchFamily="18" charset="0"/>
              </a:rPr>
              <a:t>bless you, in turning away every one of you from your iniquities</a:t>
            </a:r>
            <a:r>
              <a:rPr lang="en-US" altLang="en-US" sz="3200" dirty="0">
                <a:latin typeface="Times New Roman" panose="02020603050405020304" pitchFamily="18" charset="0"/>
              </a:rPr>
              <a:t>.”</a:t>
            </a:r>
            <a:endParaRPr lang="en-US" altLang="en-US" sz="4800" dirty="0">
              <a:solidFill>
                <a:schemeClr val="folHlink"/>
              </a:solidFill>
              <a:latin typeface="Times New Roman" panose="02020603050405020304" pitchFamily="18" charset="0"/>
            </a:endParaRP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extLst>
              <a:ext uri="{FF2B5EF4-FFF2-40B4-BE49-F238E27FC236}">
                <a16:creationId xmlns:a16="http://schemas.microsoft.com/office/drawing/2014/main" id="{D976DC3D-3CA5-431D-AA6A-3150AA60A8E8}"/>
              </a:ext>
            </a:extLst>
          </p:cNvPr>
          <p:cNvSpPr>
            <a:spLocks noChangeArrowheads="1"/>
          </p:cNvSpPr>
          <p:nvPr/>
        </p:nvSpPr>
        <p:spPr bwMode="auto">
          <a:xfrm>
            <a:off x="990600" y="304800"/>
            <a:ext cx="7239000" cy="1295400"/>
          </a:xfrm>
          <a:prstGeom prst="flowChartAlternateProcess">
            <a:avLst/>
          </a:prstGeom>
          <a:solidFill>
            <a:srgbClr val="CCCCFF"/>
          </a:solidFill>
          <a:ln w="9525">
            <a:solidFill>
              <a:srgbClr val="CC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a:solidFill>
                  <a:srgbClr val="CC6600"/>
                </a:solidFill>
                <a:effectLst>
                  <a:outerShdw blurRad="38100" dist="38100" dir="2700000" algn="tl">
                    <a:srgbClr val="000000"/>
                  </a:outerShdw>
                </a:effectLst>
                <a:latin typeface="Arial" panose="020B0604020202020204" pitchFamily="34" charset="0"/>
              </a:rPr>
              <a:t>Our Salvation Is The Promise</a:t>
            </a:r>
          </a:p>
        </p:txBody>
      </p:sp>
      <p:sp>
        <p:nvSpPr>
          <p:cNvPr id="34819" name="Text Box 3">
            <a:extLst>
              <a:ext uri="{FF2B5EF4-FFF2-40B4-BE49-F238E27FC236}">
                <a16:creationId xmlns:a16="http://schemas.microsoft.com/office/drawing/2014/main" id="{F7738622-8AFE-4B2D-AE46-AA4927ED759F}"/>
              </a:ext>
            </a:extLst>
          </p:cNvPr>
          <p:cNvSpPr txBox="1">
            <a:spLocks noChangeArrowheads="1"/>
          </p:cNvSpPr>
          <p:nvPr/>
        </p:nvSpPr>
        <p:spPr bwMode="auto">
          <a:xfrm>
            <a:off x="351935" y="1905000"/>
            <a:ext cx="84582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200" b="1" u="sng" dirty="0">
                <a:solidFill>
                  <a:srgbClr val="FFFF00"/>
                </a:solidFill>
                <a:latin typeface="Arial" panose="020B0604020202020204" pitchFamily="34" charset="0"/>
              </a:rPr>
              <a:t>Galatians 3:26-29</a:t>
            </a:r>
          </a:p>
          <a:p>
            <a:r>
              <a:rPr lang="en-US" altLang="en-US" sz="2800" dirty="0">
                <a:solidFill>
                  <a:srgbClr val="FFFFFF"/>
                </a:solidFill>
                <a:latin typeface="Times New Roman" panose="02020603050405020304" pitchFamily="18" charset="0"/>
              </a:rPr>
              <a:t>“For ye are all sons of God, through faith, in Christ Jesus. </a:t>
            </a:r>
          </a:p>
          <a:p>
            <a:r>
              <a:rPr lang="en-US" altLang="en-US" sz="2800" dirty="0">
                <a:solidFill>
                  <a:srgbClr val="FFFFFF"/>
                </a:solidFill>
                <a:latin typeface="Times New Roman" panose="02020603050405020304" pitchFamily="18" charset="0"/>
              </a:rPr>
              <a:t>For as many of you as were baptized into Christ did put on Christ.</a:t>
            </a:r>
          </a:p>
          <a:p>
            <a:r>
              <a:rPr lang="en-US" altLang="en-US" sz="2800" dirty="0">
                <a:solidFill>
                  <a:srgbClr val="FFFFFF"/>
                </a:solidFill>
                <a:latin typeface="Times New Roman" panose="02020603050405020304" pitchFamily="18" charset="0"/>
              </a:rPr>
              <a:t>There can be neither Jew nor Greek, there can be neither bond nor free, there can be no male and female; for ye all are one (man) in Christ Jesus.</a:t>
            </a:r>
          </a:p>
          <a:p>
            <a:r>
              <a:rPr lang="en-US" altLang="en-US" sz="2800" dirty="0">
                <a:solidFill>
                  <a:srgbClr val="FFFFFF"/>
                </a:solidFill>
                <a:latin typeface="Times New Roman" panose="02020603050405020304" pitchFamily="18" charset="0"/>
              </a:rPr>
              <a:t>And if ye are Christ’s, then are ye Abraham’s seed, heirs according to promise.”</a:t>
            </a:r>
            <a:r>
              <a:rPr lang="en-US" altLang="en-US" dirty="0">
                <a:solidFill>
                  <a:srgbClr val="FFFFFF"/>
                </a:solidFill>
                <a:latin typeface="Garamond" panose="02020404030301010803" pitchFamily="18" charset="0"/>
              </a:rPr>
              <a:t> </a:t>
            </a:r>
          </a:p>
        </p:txBody>
      </p:sp>
      <p:sp>
        <p:nvSpPr>
          <p:cNvPr id="34820" name="Line 4">
            <a:extLst>
              <a:ext uri="{FF2B5EF4-FFF2-40B4-BE49-F238E27FC236}">
                <a16:creationId xmlns:a16="http://schemas.microsoft.com/office/drawing/2014/main" id="{DB3AFDEA-6621-4513-8AED-E79A80337F34}"/>
              </a:ext>
            </a:extLst>
          </p:cNvPr>
          <p:cNvSpPr>
            <a:spLocks noChangeShapeType="1"/>
          </p:cNvSpPr>
          <p:nvPr/>
        </p:nvSpPr>
        <p:spPr bwMode="auto">
          <a:xfrm>
            <a:off x="4381892" y="5410200"/>
            <a:ext cx="3161908"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Line 5">
            <a:extLst>
              <a:ext uri="{FF2B5EF4-FFF2-40B4-BE49-F238E27FC236}">
                <a16:creationId xmlns:a16="http://schemas.microsoft.com/office/drawing/2014/main" id="{0BED8DD2-9EE7-4D87-B7D0-A122D23E39B0}"/>
              </a:ext>
            </a:extLst>
          </p:cNvPr>
          <p:cNvSpPr>
            <a:spLocks noChangeShapeType="1"/>
          </p:cNvSpPr>
          <p:nvPr/>
        </p:nvSpPr>
        <p:spPr bwMode="auto">
          <a:xfrm>
            <a:off x="7800681" y="5410200"/>
            <a:ext cx="6096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Line 6">
            <a:extLst>
              <a:ext uri="{FF2B5EF4-FFF2-40B4-BE49-F238E27FC236}">
                <a16:creationId xmlns:a16="http://schemas.microsoft.com/office/drawing/2014/main" id="{AE124EA5-037F-4AFC-AD7D-792CF7B87173}"/>
              </a:ext>
            </a:extLst>
          </p:cNvPr>
          <p:cNvSpPr>
            <a:spLocks noChangeShapeType="1"/>
          </p:cNvSpPr>
          <p:nvPr/>
        </p:nvSpPr>
        <p:spPr bwMode="auto">
          <a:xfrm>
            <a:off x="494908" y="5848546"/>
            <a:ext cx="28956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left)">
                                      <p:cBhvr>
                                        <p:cTn id="7" dur="500"/>
                                        <p:tgtEl>
                                          <p:spTgt spid="3482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4821"/>
                                        </p:tgtEl>
                                        <p:attrNameLst>
                                          <p:attrName>style.visibility</p:attrName>
                                        </p:attrNameLst>
                                      </p:cBhvr>
                                      <p:to>
                                        <p:strVal val="visible"/>
                                      </p:to>
                                    </p:set>
                                    <p:animEffect transition="in" filter="wipe(left)">
                                      <p:cBhvr>
                                        <p:cTn id="11" dur="500"/>
                                        <p:tgtEl>
                                          <p:spTgt spid="3482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wipe(left)">
                                      <p:cBhvr>
                                        <p:cTn id="15"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8C1FCAF-F9DA-4BA4-A869-BF7EF0086892}"/>
              </a:ext>
            </a:extLst>
          </p:cNvPr>
          <p:cNvSpPr>
            <a:spLocks noChangeArrowheads="1"/>
          </p:cNvSpPr>
          <p:nvPr/>
        </p:nvSpPr>
        <p:spPr bwMode="auto">
          <a:xfrm>
            <a:off x="495693" y="1486287"/>
            <a:ext cx="3703320" cy="4645152"/>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800" b="1">
              <a:latin typeface="Arial" panose="020B0604020202020204" pitchFamily="34" charset="0"/>
            </a:endParaRPr>
          </a:p>
        </p:txBody>
      </p:sp>
      <p:sp>
        <p:nvSpPr>
          <p:cNvPr id="35843" name="Rectangle 3">
            <a:extLst>
              <a:ext uri="{FF2B5EF4-FFF2-40B4-BE49-F238E27FC236}">
                <a16:creationId xmlns:a16="http://schemas.microsoft.com/office/drawing/2014/main" id="{554F91E3-CA1D-4C49-ACAB-2ED7E7AAAF3B}"/>
              </a:ext>
            </a:extLst>
          </p:cNvPr>
          <p:cNvSpPr>
            <a:spLocks noChangeArrowheads="1"/>
          </p:cNvSpPr>
          <p:nvPr/>
        </p:nvSpPr>
        <p:spPr bwMode="auto">
          <a:xfrm>
            <a:off x="5084591" y="1486287"/>
            <a:ext cx="3699218" cy="4647426"/>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endParaRPr lang="en-US" altLang="en-US" sz="2800" b="1" dirty="0">
              <a:latin typeface="Arial" panose="020B0604020202020204" pitchFamily="34" charset="0"/>
            </a:endParaRPr>
          </a:p>
          <a:p>
            <a:pPr algn="ctr"/>
            <a:r>
              <a:rPr lang="en-US" altLang="en-US" sz="4000" b="1" u="sng" dirty="0">
                <a:latin typeface="Garamond" panose="02020404030301010803" pitchFamily="18" charset="0"/>
              </a:rPr>
              <a:t>Abraham’s</a:t>
            </a:r>
          </a:p>
          <a:p>
            <a:pPr algn="ctr"/>
            <a:r>
              <a:rPr lang="en-US" altLang="en-US" sz="4000" b="1" u="sng" dirty="0">
                <a:latin typeface="Garamond" panose="02020404030301010803" pitchFamily="18" charset="0"/>
              </a:rPr>
              <a:t>seed …</a:t>
            </a:r>
          </a:p>
          <a:p>
            <a:pPr algn="ctr"/>
            <a:r>
              <a:rPr lang="en-US" altLang="en-US" sz="4000" b="1" u="sng" dirty="0">
                <a:effectLst>
                  <a:outerShdw blurRad="38100" dist="38100" dir="2700000" algn="tl">
                    <a:srgbClr val="000000"/>
                  </a:outerShdw>
                </a:effectLst>
                <a:latin typeface="Garamond" panose="02020404030301010803" pitchFamily="18" charset="0"/>
              </a:rPr>
              <a:t>Heirs</a:t>
            </a:r>
            <a:r>
              <a:rPr lang="en-US" altLang="en-US" sz="4000" b="1" u="sng" dirty="0">
                <a:latin typeface="Garamond" panose="02020404030301010803" pitchFamily="18" charset="0"/>
              </a:rPr>
              <a:t> according</a:t>
            </a:r>
          </a:p>
          <a:p>
            <a:pPr algn="ctr"/>
            <a:r>
              <a:rPr lang="en-US" altLang="en-US" sz="4000" b="1" u="sng" dirty="0">
                <a:latin typeface="Garamond" panose="02020404030301010803" pitchFamily="18" charset="0"/>
              </a:rPr>
              <a:t>to</a:t>
            </a:r>
          </a:p>
          <a:p>
            <a:pPr algn="ctr"/>
            <a:r>
              <a:rPr lang="en-US" altLang="en-US" sz="4000" b="1" u="sng" dirty="0">
                <a:latin typeface="Garamond" panose="02020404030301010803" pitchFamily="18" charset="0"/>
              </a:rPr>
              <a:t>promise</a:t>
            </a:r>
          </a:p>
          <a:p>
            <a:pPr algn="ctr"/>
            <a:r>
              <a:rPr lang="en-US" altLang="en-US" sz="4000" b="1" dirty="0">
                <a:latin typeface="Garamond" panose="02020404030301010803" pitchFamily="18" charset="0"/>
              </a:rPr>
              <a:t>Galatians 3:29</a:t>
            </a:r>
          </a:p>
          <a:p>
            <a:pPr algn="ctr"/>
            <a:r>
              <a:rPr lang="en-US" altLang="en-US" sz="2800" b="1" dirty="0">
                <a:latin typeface="Arial" panose="020B0604020202020204" pitchFamily="34" charset="0"/>
              </a:rPr>
              <a:t> </a:t>
            </a:r>
          </a:p>
        </p:txBody>
      </p:sp>
      <p:sp>
        <p:nvSpPr>
          <p:cNvPr id="35844" name="Text Box 4">
            <a:extLst>
              <a:ext uri="{FF2B5EF4-FFF2-40B4-BE49-F238E27FC236}">
                <a16:creationId xmlns:a16="http://schemas.microsoft.com/office/drawing/2014/main" id="{B3450FDF-AB5D-4C03-A975-75AA61DB0CA9}"/>
              </a:ext>
            </a:extLst>
          </p:cNvPr>
          <p:cNvSpPr txBox="1">
            <a:spLocks noChangeArrowheads="1"/>
          </p:cNvSpPr>
          <p:nvPr/>
        </p:nvSpPr>
        <p:spPr bwMode="auto">
          <a:xfrm>
            <a:off x="37708" y="152400"/>
            <a:ext cx="9067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5900" u="sng" dirty="0">
                <a:latin typeface="DomCasual" pitchFamily="34" charset="0"/>
              </a:rPr>
              <a:t>The Promise</a:t>
            </a:r>
            <a:r>
              <a:rPr lang="en-US" altLang="en-US" sz="5900" dirty="0">
                <a:latin typeface="DomCasual" pitchFamily="34" charset="0"/>
              </a:rPr>
              <a:t> – Galatians 3:29</a:t>
            </a:r>
            <a:endParaRPr lang="en-US" altLang="en-US" sz="5900" u="sng" dirty="0">
              <a:latin typeface="DomCasual" pitchFamily="34" charset="0"/>
            </a:endParaRPr>
          </a:p>
        </p:txBody>
      </p:sp>
      <p:sp>
        <p:nvSpPr>
          <p:cNvPr id="35845" name="Rectangle 5">
            <a:extLst>
              <a:ext uri="{FF2B5EF4-FFF2-40B4-BE49-F238E27FC236}">
                <a16:creationId xmlns:a16="http://schemas.microsoft.com/office/drawing/2014/main" id="{E7AF159F-4941-4449-A64C-2458C7A45A94}"/>
              </a:ext>
            </a:extLst>
          </p:cNvPr>
          <p:cNvSpPr>
            <a:spLocks noChangeArrowheads="1"/>
          </p:cNvSpPr>
          <p:nvPr/>
        </p:nvSpPr>
        <p:spPr bwMode="auto">
          <a:xfrm>
            <a:off x="666946" y="1638692"/>
            <a:ext cx="33528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b="1" dirty="0">
                <a:latin typeface="Garamond" panose="02020404030301010803" pitchFamily="18" charset="0"/>
              </a:rPr>
              <a:t>For to you </a:t>
            </a:r>
          </a:p>
          <a:p>
            <a:pPr algn="ctr"/>
            <a:r>
              <a:rPr lang="en-US" altLang="en-US" sz="4000" b="1" dirty="0">
                <a:latin typeface="Garamond" panose="02020404030301010803" pitchFamily="18" charset="0"/>
              </a:rPr>
              <a:t>is </a:t>
            </a:r>
            <a:r>
              <a:rPr lang="en-US" altLang="en-US" sz="4000" b="1" u="sng" dirty="0">
                <a:latin typeface="Garamond" panose="02020404030301010803" pitchFamily="18" charset="0"/>
              </a:rPr>
              <a:t>the promise</a:t>
            </a:r>
            <a:r>
              <a:rPr lang="en-US" altLang="en-US" sz="4000" b="1" dirty="0">
                <a:latin typeface="Garamond" panose="02020404030301010803" pitchFamily="18" charset="0"/>
              </a:rPr>
              <a:t>,</a:t>
            </a:r>
          </a:p>
          <a:p>
            <a:pPr algn="ctr"/>
            <a:r>
              <a:rPr lang="en-US" altLang="en-US" sz="4000" b="1" dirty="0">
                <a:latin typeface="Garamond" panose="02020404030301010803" pitchFamily="18" charset="0"/>
              </a:rPr>
              <a:t>and to your children, </a:t>
            </a:r>
          </a:p>
          <a:p>
            <a:pPr algn="ctr"/>
            <a:r>
              <a:rPr lang="en-US" altLang="en-US" sz="4000" b="1" dirty="0">
                <a:latin typeface="Garamond" panose="02020404030301010803" pitchFamily="18" charset="0"/>
              </a:rPr>
              <a:t>and to all that are afar off</a:t>
            </a:r>
          </a:p>
          <a:p>
            <a:pPr algn="ctr"/>
            <a:r>
              <a:rPr lang="en-US" altLang="en-US" sz="4000" b="1" dirty="0">
                <a:latin typeface="Garamond" panose="02020404030301010803" pitchFamily="18" charset="0"/>
              </a:rPr>
              <a:t>Acts 2:39</a:t>
            </a:r>
            <a:r>
              <a:rPr lang="en-US" altLang="en-US" sz="4000" dirty="0">
                <a:latin typeface="Garamond" panose="02020404030301010803" pitchFamily="18" charset="0"/>
              </a:rPr>
              <a:t> </a:t>
            </a:r>
          </a:p>
        </p:txBody>
      </p:sp>
    </p:spTree>
  </p:cSld>
  <p:clrMapOvr>
    <a:masterClrMapping/>
  </p:clrMapOvr>
  <p:transition spd="slow">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A3BA79B8-29BF-4E23-A6AC-568955B80418}"/>
              </a:ext>
            </a:extLst>
          </p:cNvPr>
          <p:cNvSpPr txBox="1">
            <a:spLocks noChangeArrowheads="1"/>
          </p:cNvSpPr>
          <p:nvPr/>
        </p:nvSpPr>
        <p:spPr bwMode="auto">
          <a:xfrm>
            <a:off x="2422525" y="420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latin typeface="Arial" panose="020B0604020202020204" pitchFamily="34" charset="0"/>
            </a:endParaRPr>
          </a:p>
        </p:txBody>
      </p:sp>
      <p:sp>
        <p:nvSpPr>
          <p:cNvPr id="36868" name="Text Box 4">
            <a:extLst>
              <a:ext uri="{FF2B5EF4-FFF2-40B4-BE49-F238E27FC236}">
                <a16:creationId xmlns:a16="http://schemas.microsoft.com/office/drawing/2014/main" id="{39C19E91-72D7-45C8-BB49-267BDA833D36}"/>
              </a:ext>
            </a:extLst>
          </p:cNvPr>
          <p:cNvSpPr txBox="1">
            <a:spLocks noChangeArrowheads="1"/>
          </p:cNvSpPr>
          <p:nvPr/>
        </p:nvSpPr>
        <p:spPr bwMode="auto">
          <a:xfrm>
            <a:off x="104481" y="1423988"/>
            <a:ext cx="8953108"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b="1" dirty="0">
                <a:solidFill>
                  <a:schemeClr val="hlink"/>
                </a:solidFill>
                <a:effectLst>
                  <a:outerShdw blurRad="38100" dist="38100" dir="2700000" algn="tl">
                    <a:srgbClr val="000000"/>
                  </a:outerShdw>
                </a:effectLst>
                <a:latin typeface="Times New Roman" panose="02020603050405020304" pitchFamily="18" charset="0"/>
              </a:rPr>
              <a:t>This is the theme of Apostles’ preaching!</a:t>
            </a:r>
          </a:p>
          <a:p>
            <a:r>
              <a:rPr lang="en-US" altLang="en-US" sz="4000" dirty="0">
                <a:solidFill>
                  <a:srgbClr val="FFFF00"/>
                </a:solidFill>
                <a:latin typeface="Times New Roman" panose="02020603050405020304" pitchFamily="18" charset="0"/>
              </a:rPr>
              <a:t>Acts 2:38-39</a:t>
            </a:r>
          </a:p>
          <a:p>
            <a:r>
              <a:rPr lang="en-US" altLang="en-US" sz="4000" dirty="0">
                <a:solidFill>
                  <a:srgbClr val="FFFF00"/>
                </a:solidFill>
                <a:latin typeface="Times New Roman" panose="02020603050405020304" pitchFamily="18" charset="0"/>
              </a:rPr>
              <a:t>Acts 3:25-26</a:t>
            </a:r>
          </a:p>
          <a:p>
            <a:r>
              <a:rPr lang="en-US" altLang="en-US" sz="4000" dirty="0">
                <a:solidFill>
                  <a:srgbClr val="FFFF00"/>
                </a:solidFill>
                <a:latin typeface="Times New Roman" panose="02020603050405020304" pitchFamily="18" charset="0"/>
              </a:rPr>
              <a:t>Acts 13:23, 32</a:t>
            </a:r>
          </a:p>
          <a:p>
            <a:r>
              <a:rPr lang="en-US" altLang="en-US" sz="4000" dirty="0">
                <a:solidFill>
                  <a:srgbClr val="FFFF00"/>
                </a:solidFill>
                <a:latin typeface="Times New Roman" panose="02020603050405020304" pitchFamily="18" charset="0"/>
              </a:rPr>
              <a:t>Acts 26:6-7</a:t>
            </a:r>
          </a:p>
          <a:p>
            <a:r>
              <a:rPr lang="en-US" altLang="en-US" sz="4000" dirty="0">
                <a:solidFill>
                  <a:srgbClr val="FFFF00"/>
                </a:solidFill>
                <a:latin typeface="Times New Roman" panose="02020603050405020304" pitchFamily="18" charset="0"/>
              </a:rPr>
              <a:t>Ephesians 3:3-8</a:t>
            </a:r>
          </a:p>
          <a:p>
            <a:r>
              <a:rPr lang="en-US" altLang="en-US" sz="4000" dirty="0">
                <a:solidFill>
                  <a:srgbClr val="FFFF00"/>
                </a:solidFill>
                <a:latin typeface="Times New Roman" panose="02020603050405020304" pitchFamily="18" charset="0"/>
              </a:rPr>
              <a:t>Hebrews 11:13, 33, 39</a:t>
            </a:r>
          </a:p>
        </p:txBody>
      </p:sp>
      <p:sp>
        <p:nvSpPr>
          <p:cNvPr id="5" name="Text Box 4">
            <a:extLst>
              <a:ext uri="{FF2B5EF4-FFF2-40B4-BE49-F238E27FC236}">
                <a16:creationId xmlns:a16="http://schemas.microsoft.com/office/drawing/2014/main" id="{2DC06089-EECE-4315-BF36-DA24B249D2B8}"/>
              </a:ext>
            </a:extLst>
          </p:cNvPr>
          <p:cNvSpPr txBox="1">
            <a:spLocks noChangeArrowheads="1"/>
          </p:cNvSpPr>
          <p:nvPr/>
        </p:nvSpPr>
        <p:spPr bwMode="auto">
          <a:xfrm>
            <a:off x="37708" y="152400"/>
            <a:ext cx="9067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5900" u="sng" dirty="0">
                <a:latin typeface="DomCasual" pitchFamily="34" charset="0"/>
              </a:rPr>
              <a:t>The Promise</a:t>
            </a:r>
            <a:r>
              <a:rPr lang="en-US" altLang="en-US" sz="5900" dirty="0">
                <a:latin typeface="DomCasual" pitchFamily="34" charset="0"/>
              </a:rPr>
              <a:t> – Galatians 3:29</a:t>
            </a:r>
            <a:endParaRPr lang="en-US" altLang="en-US" sz="5900" u="sng" dirty="0">
              <a:latin typeface="DomCasual" pitchFamily="34" charset="0"/>
            </a:endParaRPr>
          </a:p>
        </p:txBody>
      </p:sp>
    </p:spTree>
  </p:cSld>
  <p:clrMapOvr>
    <a:masterClrMapping/>
  </p:clrMapOvr>
  <p:transition spd="slow">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C807718-CA58-4D06-B2AA-A03FB19D66AF}"/>
              </a:ext>
            </a:extLst>
          </p:cNvPr>
          <p:cNvSpPr>
            <a:spLocks noGrp="1" noRot="1" noChangeArrowheads="1"/>
          </p:cNvSpPr>
          <p:nvPr>
            <p:ph type="title"/>
          </p:nvPr>
        </p:nvSpPr>
        <p:spPr>
          <a:xfrm>
            <a:off x="304800" y="360273"/>
            <a:ext cx="8610600" cy="1200329"/>
          </a:xfrm>
        </p:spPr>
        <p:txBody>
          <a:bodyPr>
            <a:spAutoFit/>
          </a:bodyPr>
          <a:lstStyle/>
          <a:p>
            <a:r>
              <a:rPr lang="en-US" altLang="en-US" sz="3600" dirty="0"/>
              <a:t>What Was Promised?</a:t>
            </a:r>
            <a:br>
              <a:rPr lang="en-US" altLang="en-US" sz="3600" dirty="0"/>
            </a:br>
            <a:r>
              <a:rPr lang="en-US" altLang="en-US" sz="3600" i="1" dirty="0">
                <a:solidFill>
                  <a:srgbClr val="FFFF00"/>
                </a:solidFill>
              </a:rPr>
              <a:t>“Remission Of Sins”</a:t>
            </a:r>
          </a:p>
        </p:txBody>
      </p:sp>
      <p:sp>
        <p:nvSpPr>
          <p:cNvPr id="15363" name="Rectangle 3">
            <a:extLst>
              <a:ext uri="{FF2B5EF4-FFF2-40B4-BE49-F238E27FC236}">
                <a16:creationId xmlns:a16="http://schemas.microsoft.com/office/drawing/2014/main" id="{F0C40224-CE16-436B-874B-34ECF1762650}"/>
              </a:ext>
            </a:extLst>
          </p:cNvPr>
          <p:cNvSpPr>
            <a:spLocks noRot="1" noChangeArrowheads="1"/>
          </p:cNvSpPr>
          <p:nvPr/>
        </p:nvSpPr>
        <p:spPr bwMode="auto">
          <a:xfrm>
            <a:off x="143757" y="1905000"/>
            <a:ext cx="434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Arial" panose="020B0604020202020204" pitchFamily="34" charset="0"/>
              <a:buChar char="►"/>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buChar cha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80000"/>
              <a:buFont typeface="Arial" panose="020B0604020202020204" pitchFamily="34" charset="0"/>
              <a:buChar char="►"/>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9pPr>
          </a:lstStyle>
          <a:p>
            <a:pPr eaLnBrk="1" hangingPunct="1"/>
            <a:r>
              <a:rPr lang="en-US" altLang="en-US" sz="3200" b="1" dirty="0"/>
              <a:t> </a:t>
            </a:r>
            <a:r>
              <a:rPr lang="en-US" altLang="en-US" sz="3200" b="1" dirty="0">
                <a:solidFill>
                  <a:srgbClr val="FFCC00"/>
                </a:solidFill>
              </a:rPr>
              <a:t>Matthew 26:28</a:t>
            </a:r>
          </a:p>
          <a:p>
            <a:pPr eaLnBrk="1" hangingPunct="1">
              <a:buFont typeface="Arial" panose="020B0604020202020204" pitchFamily="34" charset="0"/>
              <a:buNone/>
            </a:pPr>
            <a:r>
              <a:rPr lang="en-US" altLang="en-US" sz="3200" i="1" dirty="0"/>
              <a:t>“</a:t>
            </a:r>
            <a:r>
              <a:rPr lang="en-US" altLang="en-US" sz="3200" b="1" i="1" dirty="0"/>
              <a:t>this is My blood … which is shed for many </a:t>
            </a:r>
            <a:r>
              <a:rPr lang="en-US" altLang="en-US" sz="3200" b="1" i="1" dirty="0">
                <a:solidFill>
                  <a:srgbClr val="FFCC00"/>
                </a:solidFill>
              </a:rPr>
              <a:t>for the remission of sins</a:t>
            </a:r>
            <a:r>
              <a:rPr lang="en-US" altLang="en-US" sz="3200" i="1" dirty="0">
                <a:solidFill>
                  <a:srgbClr val="FFCC00"/>
                </a:solidFill>
              </a:rPr>
              <a:t>”</a:t>
            </a:r>
          </a:p>
          <a:p>
            <a:pPr eaLnBrk="1" hangingPunct="1">
              <a:buFont typeface="Arial" panose="020B0604020202020204" pitchFamily="34" charset="0"/>
              <a:buNone/>
            </a:pPr>
            <a:endParaRPr lang="en-US" altLang="en-US" sz="800" b="1" i="1" dirty="0">
              <a:solidFill>
                <a:schemeClr val="tx2"/>
              </a:solidFill>
            </a:endParaRPr>
          </a:p>
          <a:p>
            <a:pPr algn="ctr" eaLnBrk="1" hangingPunct="1">
              <a:buFont typeface="Arial" panose="020B0604020202020204" pitchFamily="34" charset="0"/>
              <a:buNone/>
            </a:pPr>
            <a:endParaRPr lang="en-US" altLang="en-US" sz="800" b="1" i="1" dirty="0">
              <a:solidFill>
                <a:schemeClr val="tx2"/>
              </a:solidFill>
            </a:endParaRPr>
          </a:p>
          <a:p>
            <a:pPr algn="ctr" eaLnBrk="1" hangingPunct="1">
              <a:buFont typeface="Arial" panose="020B0604020202020204" pitchFamily="34" charset="0"/>
              <a:buNone/>
            </a:pPr>
            <a:endParaRPr lang="en-US" altLang="en-US" sz="3200" b="1" i="1" u="sng" dirty="0">
              <a:solidFill>
                <a:srgbClr val="FFFF00"/>
              </a:solidFill>
            </a:endParaRPr>
          </a:p>
          <a:p>
            <a:pPr algn="ctr" eaLnBrk="1" hangingPunct="1">
              <a:buFont typeface="Arial" panose="020B0604020202020204" pitchFamily="34" charset="0"/>
              <a:buNone/>
            </a:pPr>
            <a:r>
              <a:rPr lang="en-US" altLang="en-US" sz="3200" b="1" i="1" u="sng" dirty="0">
                <a:solidFill>
                  <a:srgbClr val="FFFF00"/>
                </a:solidFill>
              </a:rPr>
              <a:t>IN ORDER TO HAVE</a:t>
            </a:r>
          </a:p>
        </p:txBody>
      </p:sp>
      <p:sp>
        <p:nvSpPr>
          <p:cNvPr id="15364" name="Rectangle 4">
            <a:extLst>
              <a:ext uri="{FF2B5EF4-FFF2-40B4-BE49-F238E27FC236}">
                <a16:creationId xmlns:a16="http://schemas.microsoft.com/office/drawing/2014/main" id="{34F993CB-93EE-4CE3-B813-0A01F34ED434}"/>
              </a:ext>
            </a:extLst>
          </p:cNvPr>
          <p:cNvSpPr>
            <a:spLocks noGrp="1" noRot="1" noChangeArrowheads="1"/>
          </p:cNvSpPr>
          <p:nvPr>
            <p:ph type="body" sz="half" idx="1"/>
          </p:nvPr>
        </p:nvSpPr>
        <p:spPr>
          <a:xfrm>
            <a:off x="4487157" y="1901952"/>
            <a:ext cx="4343400" cy="4270248"/>
          </a:xfrm>
          <a:noFill/>
          <a:ln/>
        </p:spPr>
        <p:txBody>
          <a:bodyPr>
            <a:spAutoFit/>
          </a:bodyPr>
          <a:lstStyle/>
          <a:p>
            <a:pPr marL="0" indent="0">
              <a:lnSpc>
                <a:spcPct val="90000"/>
              </a:lnSpc>
            </a:pPr>
            <a:r>
              <a:rPr lang="en-US" altLang="en-US" sz="2800" dirty="0"/>
              <a:t> </a:t>
            </a:r>
            <a:r>
              <a:rPr lang="en-US" altLang="en-US" b="1" dirty="0">
                <a:solidFill>
                  <a:srgbClr val="FFCC00"/>
                </a:solidFill>
              </a:rPr>
              <a:t>Acts 2:38</a:t>
            </a:r>
          </a:p>
          <a:p>
            <a:pPr marL="0" indent="0">
              <a:lnSpc>
                <a:spcPct val="90000"/>
              </a:lnSpc>
              <a:buFont typeface="Arial" panose="020B0604020202020204" pitchFamily="34" charset="0"/>
              <a:buNone/>
            </a:pPr>
            <a:r>
              <a:rPr lang="en-US" altLang="en-US" b="1" i="1" dirty="0"/>
              <a:t>Repent, and … be baptized in the name of Jesus Christ </a:t>
            </a:r>
            <a:r>
              <a:rPr lang="en-US" altLang="en-US" i="1" dirty="0">
                <a:solidFill>
                  <a:srgbClr val="FFCC00"/>
                </a:solidFill>
              </a:rPr>
              <a:t>“</a:t>
            </a:r>
            <a:r>
              <a:rPr lang="en-US" altLang="en-US" b="1" i="1" dirty="0">
                <a:solidFill>
                  <a:srgbClr val="FFCC00"/>
                </a:solidFill>
              </a:rPr>
              <a:t>for the remission of sins</a:t>
            </a:r>
            <a:r>
              <a:rPr lang="en-US" altLang="en-US" i="1" dirty="0">
                <a:solidFill>
                  <a:srgbClr val="FFCC00"/>
                </a:solidFill>
              </a:rPr>
              <a:t>”</a:t>
            </a:r>
          </a:p>
          <a:p>
            <a:pPr marL="0" indent="0">
              <a:lnSpc>
                <a:spcPct val="90000"/>
              </a:lnSpc>
              <a:buFont typeface="Arial" panose="020B0604020202020204" pitchFamily="34" charset="0"/>
              <a:buNone/>
            </a:pPr>
            <a:endParaRPr lang="en-US" altLang="en-US" b="1" i="1" dirty="0">
              <a:solidFill>
                <a:srgbClr val="FFCC00"/>
              </a:solidFill>
            </a:endParaRPr>
          </a:p>
          <a:p>
            <a:pPr marL="0" indent="0">
              <a:lnSpc>
                <a:spcPct val="90000"/>
              </a:lnSpc>
              <a:buFont typeface="Arial" panose="020B0604020202020204" pitchFamily="34" charset="0"/>
              <a:buNone/>
            </a:pPr>
            <a:endParaRPr lang="en-US" altLang="en-US" sz="800" b="1" i="1" u="sng" dirty="0">
              <a:solidFill>
                <a:srgbClr val="FFFF00"/>
              </a:solidFill>
            </a:endParaRPr>
          </a:p>
          <a:p>
            <a:pPr marL="0" indent="0" algn="ctr">
              <a:lnSpc>
                <a:spcPct val="90000"/>
              </a:lnSpc>
              <a:buFont typeface="Arial" panose="020B0604020202020204" pitchFamily="34" charset="0"/>
              <a:buNone/>
            </a:pPr>
            <a:r>
              <a:rPr lang="en-US" altLang="en-US" b="1" i="1" u="sng" dirty="0">
                <a:solidFill>
                  <a:srgbClr val="FFFF00"/>
                </a:solidFill>
              </a:rPr>
              <a:t>IN ORDER TO HAVE</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Scale>
                                      <p:cBhvr>
                                        <p:cTn id="7" dur="1000" decel="50000" fill="hold">
                                          <p:stCondLst>
                                            <p:cond delay="0"/>
                                          </p:stCondLst>
                                        </p:cTn>
                                        <p:tgtEl>
                                          <p:spTgt spid="1536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5363">
                                            <p:txEl>
                                              <p:pRg st="0" end="0"/>
                                            </p:txEl>
                                          </p:spTgt>
                                        </p:tgtEl>
                                        <p:attrNameLst>
                                          <p:attrName>ppt_x</p:attrName>
                                          <p:attrName>ppt_y</p:attrName>
                                        </p:attrNameLst>
                                      </p:cBhvr>
                                    </p:animMotion>
                                    <p:animEffect transition="in" filter="fade">
                                      <p:cBhvr>
                                        <p:cTn id="9" dur="1000"/>
                                        <p:tgtEl>
                                          <p:spTgt spid="1536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Scale>
                                      <p:cBhvr>
                                        <p:cTn id="12" dur="1000" decel="50000" fill="hold">
                                          <p:stCondLst>
                                            <p:cond delay="0"/>
                                          </p:stCondLst>
                                        </p:cTn>
                                        <p:tgtEl>
                                          <p:spTgt spid="1536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5363">
                                            <p:txEl>
                                              <p:pRg st="1" end="1"/>
                                            </p:txEl>
                                          </p:spTgt>
                                        </p:tgtEl>
                                        <p:attrNameLst>
                                          <p:attrName>ppt_x</p:attrName>
                                          <p:attrName>ppt_y</p:attrName>
                                        </p:attrNameLst>
                                      </p:cBhvr>
                                    </p:animMotion>
                                    <p:animEffect transition="in" filter="fade">
                                      <p:cBhvr>
                                        <p:cTn id="14" dur="1000"/>
                                        <p:tgtEl>
                                          <p:spTgt spid="1536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animScale>
                                      <p:cBhvr>
                                        <p:cTn id="19" dur="1000" decel="50000" fill="hold">
                                          <p:stCondLst>
                                            <p:cond delay="0"/>
                                          </p:stCondLst>
                                        </p:cTn>
                                        <p:tgtEl>
                                          <p:spTgt spid="1536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5363">
                                            <p:txEl>
                                              <p:pRg st="5" end="5"/>
                                            </p:txEl>
                                          </p:spTgt>
                                        </p:tgtEl>
                                        <p:attrNameLst>
                                          <p:attrName>ppt_x</p:attrName>
                                          <p:attrName>ppt_y</p:attrName>
                                        </p:attrNameLst>
                                      </p:cBhvr>
                                    </p:animMotion>
                                    <p:animEffect transition="in" filter="fade">
                                      <p:cBhvr>
                                        <p:cTn id="21" dur="1000"/>
                                        <p:tgtEl>
                                          <p:spTgt spid="1536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15364">
                                            <p:txEl>
                                              <p:pRg st="0" end="0"/>
                                            </p:txEl>
                                          </p:spTgt>
                                        </p:tgtEl>
                                        <p:attrNameLst>
                                          <p:attrName>style.visibility</p:attrName>
                                        </p:attrNameLst>
                                      </p:cBhvr>
                                      <p:to>
                                        <p:strVal val="visible"/>
                                      </p:to>
                                    </p:set>
                                    <p:animScale>
                                      <p:cBhvr>
                                        <p:cTn id="26" dur="1000" decel="50000" fill="hold">
                                          <p:stCondLst>
                                            <p:cond delay="0"/>
                                          </p:stCondLst>
                                        </p:cTn>
                                        <p:tgtEl>
                                          <p:spTgt spid="1536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5364">
                                            <p:txEl>
                                              <p:pRg st="0" end="0"/>
                                            </p:txEl>
                                          </p:spTgt>
                                        </p:tgtEl>
                                        <p:attrNameLst>
                                          <p:attrName>ppt_x</p:attrName>
                                          <p:attrName>ppt_y</p:attrName>
                                        </p:attrNameLst>
                                      </p:cBhvr>
                                    </p:animMotion>
                                    <p:animEffect transition="in" filter="fade">
                                      <p:cBhvr>
                                        <p:cTn id="28" dur="1000"/>
                                        <p:tgtEl>
                                          <p:spTgt spid="15364">
                                            <p:txEl>
                                              <p:pRg st="0" end="0"/>
                                            </p:txEl>
                                          </p:spTgt>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15364">
                                            <p:txEl>
                                              <p:pRg st="1" end="1"/>
                                            </p:txEl>
                                          </p:spTgt>
                                        </p:tgtEl>
                                        <p:attrNameLst>
                                          <p:attrName>style.visibility</p:attrName>
                                        </p:attrNameLst>
                                      </p:cBhvr>
                                      <p:to>
                                        <p:strVal val="visible"/>
                                      </p:to>
                                    </p:set>
                                    <p:animScale>
                                      <p:cBhvr>
                                        <p:cTn id="31" dur="1000" decel="50000" fill="hold">
                                          <p:stCondLst>
                                            <p:cond delay="0"/>
                                          </p:stCondLst>
                                        </p:cTn>
                                        <p:tgtEl>
                                          <p:spTgt spid="1536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5364">
                                            <p:txEl>
                                              <p:pRg st="1" end="1"/>
                                            </p:txEl>
                                          </p:spTgt>
                                        </p:tgtEl>
                                        <p:attrNameLst>
                                          <p:attrName>ppt_x</p:attrName>
                                          <p:attrName>ppt_y</p:attrName>
                                        </p:attrNameLst>
                                      </p:cBhvr>
                                    </p:animMotion>
                                    <p:animEffect transition="in" filter="fade">
                                      <p:cBhvr>
                                        <p:cTn id="33" dur="1000"/>
                                        <p:tgtEl>
                                          <p:spTgt spid="15364">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15364">
                                            <p:txEl>
                                              <p:pRg st="4" end="4"/>
                                            </p:txEl>
                                          </p:spTgt>
                                        </p:tgtEl>
                                        <p:attrNameLst>
                                          <p:attrName>style.visibility</p:attrName>
                                        </p:attrNameLst>
                                      </p:cBhvr>
                                      <p:to>
                                        <p:strVal val="visible"/>
                                      </p:to>
                                    </p:set>
                                    <p:animScale>
                                      <p:cBhvr>
                                        <p:cTn id="38" dur="1000" decel="50000" fill="hold">
                                          <p:stCondLst>
                                            <p:cond delay="0"/>
                                          </p:stCondLst>
                                        </p:cTn>
                                        <p:tgtEl>
                                          <p:spTgt spid="1536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5364">
                                            <p:txEl>
                                              <p:pRg st="4" end="4"/>
                                            </p:txEl>
                                          </p:spTgt>
                                        </p:tgtEl>
                                        <p:attrNameLst>
                                          <p:attrName>ppt_x</p:attrName>
                                          <p:attrName>ppt_y</p:attrName>
                                        </p:attrNameLst>
                                      </p:cBhvr>
                                    </p:animMotion>
                                    <p:animEffect transition="in" filter="fade">
                                      <p:cBhvr>
                                        <p:cTn id="40" dur="1000"/>
                                        <p:tgtEl>
                                          <p:spTgt spid="153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4DC6F6F-E725-4640-AE03-650B41723C1D}"/>
              </a:ext>
            </a:extLst>
          </p:cNvPr>
          <p:cNvSpPr>
            <a:spLocks noGrp="1" noChangeArrowheads="1"/>
          </p:cNvSpPr>
          <p:nvPr>
            <p:ph type="title"/>
          </p:nvPr>
        </p:nvSpPr>
        <p:spPr>
          <a:xfrm>
            <a:off x="457200" y="461417"/>
            <a:ext cx="8229600" cy="769441"/>
          </a:xfrm>
        </p:spPr>
        <p:txBody>
          <a:bodyPr>
            <a:spAutoFit/>
          </a:bodyPr>
          <a:lstStyle/>
          <a:p>
            <a:r>
              <a:rPr lang="en-US" altLang="en-US" dirty="0"/>
              <a:t>Acts 2:38</a:t>
            </a:r>
          </a:p>
        </p:txBody>
      </p:sp>
      <p:sp>
        <p:nvSpPr>
          <p:cNvPr id="8195" name="Rectangle 3">
            <a:extLst>
              <a:ext uri="{FF2B5EF4-FFF2-40B4-BE49-F238E27FC236}">
                <a16:creationId xmlns:a16="http://schemas.microsoft.com/office/drawing/2014/main" id="{83CE57AE-87AA-44DA-9DBE-36CC76387A3D}"/>
              </a:ext>
            </a:extLst>
          </p:cNvPr>
          <p:cNvSpPr>
            <a:spLocks noGrp="1" noChangeArrowheads="1"/>
          </p:cNvSpPr>
          <p:nvPr>
            <p:ph type="body" idx="1"/>
          </p:nvPr>
        </p:nvSpPr>
        <p:spPr>
          <a:xfrm>
            <a:off x="457200" y="1600200"/>
            <a:ext cx="8229600" cy="4031873"/>
          </a:xfrm>
        </p:spPr>
        <p:txBody>
          <a:bodyPr>
            <a:spAutoFit/>
          </a:bodyPr>
          <a:lstStyle/>
          <a:p>
            <a:pPr>
              <a:buFontTx/>
              <a:buNone/>
            </a:pPr>
            <a:r>
              <a:rPr lang="en-US" altLang="en-US" sz="4000" dirty="0">
                <a:solidFill>
                  <a:srgbClr val="FFFFFF"/>
                </a:solidFill>
              </a:rPr>
              <a:t>“And Peter (said) unto them, Repent ye, and be baptized every one of you in the name of Jesus Christ unto </a:t>
            </a:r>
            <a:r>
              <a:rPr lang="en-US" altLang="en-US" sz="4000" i="1" dirty="0">
                <a:solidFill>
                  <a:srgbClr val="FFFFFF"/>
                </a:solidFill>
              </a:rPr>
              <a:t>(for KJV)</a:t>
            </a:r>
            <a:r>
              <a:rPr lang="en-US" altLang="en-US" sz="4000" dirty="0">
                <a:solidFill>
                  <a:srgbClr val="FFFFFF"/>
                </a:solidFill>
              </a:rPr>
              <a:t> the remission of your sins; and ye shall receive the </a:t>
            </a:r>
            <a:r>
              <a:rPr lang="en-US" altLang="en-US" sz="4800" b="1" u="sng" dirty="0">
                <a:solidFill>
                  <a:srgbClr val="FFFFFF"/>
                </a:solidFill>
              </a:rPr>
              <a:t>gift of the Holy Spirit</a:t>
            </a:r>
            <a:r>
              <a:rPr lang="en-US" altLang="en-US" sz="4000" dirty="0">
                <a:solidFill>
                  <a:srgbClr val="FFFFFF"/>
                </a:solidFill>
              </a:rPr>
              <a:t>.”</a:t>
            </a:r>
          </a:p>
        </p:txBody>
      </p:sp>
    </p:spTree>
  </p:cSld>
  <p:clrMapOvr>
    <a:masterClrMapping/>
  </p:clrMapOvr>
  <p:transition spd="slow">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D15DE29-6063-4494-98A4-B375085DBC1E}"/>
              </a:ext>
            </a:extLst>
          </p:cNvPr>
          <p:cNvSpPr>
            <a:spLocks noGrp="1" noRot="1" noChangeArrowheads="1"/>
          </p:cNvSpPr>
          <p:nvPr>
            <p:ph type="title"/>
          </p:nvPr>
        </p:nvSpPr>
        <p:spPr>
          <a:xfrm>
            <a:off x="301625" y="415379"/>
            <a:ext cx="8540750" cy="769441"/>
          </a:xfrm>
        </p:spPr>
        <p:txBody>
          <a:bodyPr>
            <a:spAutoFit/>
          </a:bodyPr>
          <a:lstStyle/>
          <a:p>
            <a:r>
              <a:rPr lang="en-US" altLang="en-US" dirty="0">
                <a:effectLst/>
              </a:rPr>
              <a:t>What Were They Promised?</a:t>
            </a:r>
          </a:p>
        </p:txBody>
      </p:sp>
      <p:sp>
        <p:nvSpPr>
          <p:cNvPr id="17411" name="Rectangle 3">
            <a:extLst>
              <a:ext uri="{FF2B5EF4-FFF2-40B4-BE49-F238E27FC236}">
                <a16:creationId xmlns:a16="http://schemas.microsoft.com/office/drawing/2014/main" id="{1A193574-A8DF-4287-A8B3-FAD2E5D0E7F9}"/>
              </a:ext>
            </a:extLst>
          </p:cNvPr>
          <p:cNvSpPr>
            <a:spLocks noGrp="1" noRot="1" noChangeArrowheads="1"/>
          </p:cNvSpPr>
          <p:nvPr>
            <p:ph type="body" idx="1"/>
          </p:nvPr>
        </p:nvSpPr>
        <p:spPr>
          <a:xfrm>
            <a:off x="132762" y="1219200"/>
            <a:ext cx="8915400" cy="4955203"/>
          </a:xfrm>
        </p:spPr>
        <p:txBody>
          <a:bodyPr wrap="square">
            <a:spAutoFit/>
          </a:bodyPr>
          <a:lstStyle/>
          <a:p>
            <a:pPr>
              <a:lnSpc>
                <a:spcPct val="80000"/>
              </a:lnSpc>
            </a:pPr>
            <a:r>
              <a:rPr lang="en-US" altLang="en-US" sz="2800" dirty="0">
                <a:effectLst/>
              </a:rPr>
              <a:t>The </a:t>
            </a:r>
            <a:r>
              <a:rPr lang="en-US" altLang="en-US" sz="2800" b="1" i="1" dirty="0">
                <a:effectLst/>
              </a:rPr>
              <a:t>gift</a:t>
            </a:r>
            <a:r>
              <a:rPr lang="en-US" altLang="en-US" sz="2800" dirty="0">
                <a:effectLst/>
              </a:rPr>
              <a:t> as the Spirit himself?</a:t>
            </a:r>
          </a:p>
          <a:p>
            <a:pPr>
              <a:lnSpc>
                <a:spcPct val="80000"/>
              </a:lnSpc>
            </a:pPr>
            <a:r>
              <a:rPr lang="en-US" altLang="en-US" sz="2800" dirty="0">
                <a:effectLst/>
              </a:rPr>
              <a:t>The </a:t>
            </a:r>
            <a:r>
              <a:rPr lang="en-US" altLang="en-US" sz="2800" b="1" i="1" dirty="0">
                <a:effectLst/>
              </a:rPr>
              <a:t>gift</a:t>
            </a:r>
            <a:r>
              <a:rPr lang="en-US" altLang="en-US" sz="2800" dirty="0">
                <a:effectLst/>
              </a:rPr>
              <a:t> as a “measure of the Holy Spirit?”</a:t>
            </a:r>
          </a:p>
          <a:p>
            <a:pPr>
              <a:lnSpc>
                <a:spcPct val="80000"/>
              </a:lnSpc>
            </a:pPr>
            <a:r>
              <a:rPr lang="en-US" altLang="en-US" sz="2800" dirty="0">
                <a:effectLst/>
              </a:rPr>
              <a:t>The </a:t>
            </a:r>
            <a:r>
              <a:rPr lang="en-US" altLang="en-US" sz="2800" b="1" i="1" dirty="0">
                <a:effectLst/>
              </a:rPr>
              <a:t>gift</a:t>
            </a:r>
            <a:r>
              <a:rPr lang="en-US" altLang="en-US" sz="2800" dirty="0">
                <a:effectLst/>
              </a:rPr>
              <a:t> as a blessing that the Holy Spirit bestows?</a:t>
            </a:r>
          </a:p>
          <a:p>
            <a:pPr>
              <a:lnSpc>
                <a:spcPct val="80000"/>
              </a:lnSpc>
              <a:buFont typeface="Arial" panose="020B0604020202020204" pitchFamily="34" charset="0"/>
              <a:buNone/>
            </a:pPr>
            <a:endParaRPr lang="en-US" altLang="en-US" sz="2800" dirty="0">
              <a:effectLst/>
            </a:endParaRPr>
          </a:p>
          <a:p>
            <a:pPr>
              <a:lnSpc>
                <a:spcPct val="80000"/>
              </a:lnSpc>
            </a:pPr>
            <a:r>
              <a:rPr lang="en-US" altLang="en-US" sz="2800" dirty="0">
                <a:effectLst/>
              </a:rPr>
              <a:t>The Holy Spirit personally comes into the believer and dwells within him?</a:t>
            </a:r>
          </a:p>
          <a:p>
            <a:pPr>
              <a:lnSpc>
                <a:spcPct val="80000"/>
              </a:lnSpc>
            </a:pPr>
            <a:r>
              <a:rPr lang="en-US" altLang="en-US" sz="2800" dirty="0">
                <a:effectLst/>
              </a:rPr>
              <a:t>The Holy Spirit bestows the ability to perform miracles – especially to speak in tongues?</a:t>
            </a:r>
          </a:p>
          <a:p>
            <a:pPr>
              <a:lnSpc>
                <a:spcPct val="80000"/>
              </a:lnSpc>
            </a:pPr>
            <a:r>
              <a:rPr lang="en-US" altLang="en-US" dirty="0"/>
              <a:t>Were they promised the Holy Spirit Himself or were they promised a gift from the Holy Spirit? Was the Spirit Himself the gift or was He the giver?</a:t>
            </a:r>
            <a:endParaRPr lang="en-US" altLang="en-US" sz="2800" dirty="0"/>
          </a:p>
        </p:txBody>
      </p:sp>
    </p:spTree>
  </p:cSld>
  <p:clrMapOvr>
    <a:masterClrMapping/>
  </p:clrMapOvr>
  <p:transition spd="slow">
    <p:cut thruBlk="1"/>
  </p:transition>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1801</TotalTime>
  <Words>1607</Words>
  <Application>Microsoft Office PowerPoint</Application>
  <PresentationFormat>On-screen Show (4:3)</PresentationFormat>
  <Paragraphs>112</Paragraphs>
  <Slides>19</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Arial</vt:lpstr>
      <vt:lpstr>Calibri</vt:lpstr>
      <vt:lpstr>DomCasual</vt:lpstr>
      <vt:lpstr>Garamond</vt:lpstr>
      <vt:lpstr>Tahoma</vt:lpstr>
      <vt:lpstr>Times New Roman</vt:lpstr>
      <vt:lpstr>Verdana</vt:lpstr>
      <vt:lpstr>Wingdings</vt:lpstr>
      <vt:lpstr>Cliff</vt:lpstr>
      <vt:lpstr>Compass</vt:lpstr>
      <vt:lpstr>Teamwork</vt:lpstr>
      <vt:lpstr>The Gift Of  The Holy Spirit</vt:lpstr>
      <vt:lpstr>PowerPoint Presentation</vt:lpstr>
      <vt:lpstr>PowerPoint Presentation</vt:lpstr>
      <vt:lpstr>PowerPoint Presentation</vt:lpstr>
      <vt:lpstr>PowerPoint Presentation</vt:lpstr>
      <vt:lpstr>PowerPoint Presentation</vt:lpstr>
      <vt:lpstr>What Was Promised? “Remission Of Sins”</vt:lpstr>
      <vt:lpstr>Acts 2:38</vt:lpstr>
      <vt:lpstr>What Were They Promised?</vt:lpstr>
      <vt:lpstr>Cannot be Answered On The Basis Of The Grammar Alone</vt:lpstr>
      <vt:lpstr>Gift Or Giver? Comparison Of “Gift Of” Passages</vt:lpstr>
      <vt:lpstr>Metaphorically Or Literally? metaphor “1 a figure of speech in which a word or phrase is applied to something to which it is not literally applicable … (e.g. food for thought). 2 a thing symbolic of something.”</vt:lpstr>
      <vt:lpstr>Gift Of The Holy Spirit In Context</vt:lpstr>
      <vt:lpstr>Gift Of The Holy Spirit In Context</vt:lpstr>
      <vt:lpstr>Gift Of The Holy Spirit In Context</vt:lpstr>
      <vt:lpstr>Gift Of The Holy Spirit In Context</vt:lpstr>
      <vt:lpstr>Gift Of The Holy Spirit In Context</vt:lpstr>
      <vt:lpstr>How Can This Salvation Be The Gift Of The Holy Spirit?</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 Of The Holy Spirit</dc:title>
  <dc:creator>Micky D. Galloway</dc:creator>
  <cp:lastModifiedBy>Richard Lidh</cp:lastModifiedBy>
  <cp:revision>20</cp:revision>
  <cp:lastPrinted>2021-11-02T01:47:57Z</cp:lastPrinted>
  <dcterms:created xsi:type="dcterms:W3CDTF">2006-06-04T12:05:45Z</dcterms:created>
  <dcterms:modified xsi:type="dcterms:W3CDTF">2021-11-02T01:47:59Z</dcterms:modified>
</cp:coreProperties>
</file>